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93" r:id="rId1"/>
    <p:sldMasterId id="2147483703" r:id="rId2"/>
    <p:sldMasterId id="2147483673" r:id="rId3"/>
    <p:sldMasterId id="2147483689" r:id="rId4"/>
  </p:sldMasterIdLst>
  <p:notesMasterIdLst>
    <p:notesMasterId r:id="rId16"/>
  </p:notesMasterIdLst>
  <p:handoutMasterIdLst>
    <p:handoutMasterId r:id="rId17"/>
  </p:handoutMasterIdLst>
  <p:sldIdLst>
    <p:sldId id="269" r:id="rId5"/>
    <p:sldId id="270" r:id="rId6"/>
    <p:sldId id="261" r:id="rId7"/>
    <p:sldId id="265" r:id="rId8"/>
    <p:sldId id="266" r:id="rId9"/>
    <p:sldId id="267" r:id="rId10"/>
    <p:sldId id="262" r:id="rId11"/>
    <p:sldId id="271" r:id="rId12"/>
    <p:sldId id="263" r:id="rId13"/>
    <p:sldId id="259" r:id="rId14"/>
    <p:sldId id="260" r:id="rId15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13580"/>
    <a:srgbClr val="74A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830"/>
  </p:normalViewPr>
  <p:slideViewPr>
    <p:cSldViewPr snapToGrid="0" snapToObjects="1">
      <p:cViewPr varScale="1">
        <p:scale>
          <a:sx n="89" d="100"/>
          <a:sy n="89" d="100"/>
        </p:scale>
        <p:origin x="1470" y="84"/>
      </p:cViewPr>
      <p:guideLst/>
    </p:cSldViewPr>
  </p:slideViewPr>
  <p:outlineViewPr>
    <p:cViewPr>
      <p:scale>
        <a:sx n="33" d="100"/>
        <a:sy n="33" d="100"/>
      </p:scale>
      <p:origin x="0" y="-6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0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0C8D4D-A2C1-8E4C-C969-7C9F4D7812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1E14B-7FAE-273D-54CE-952189DD23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34E7E5-271C-481D-B946-46B1B293BF06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5E479-CFDE-3579-AA75-9F4C2249D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F827B-8B04-B2C5-8CC7-2779F5231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949FE8-CC5D-40CE-AA9B-BA42E2715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51867-3769-5E21-EB25-EF508099FA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0BCC6-0D95-C914-7EF2-C15A11B944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44AF84-0AF6-455F-B090-2950919C5266}" type="datetimeFigureOut">
              <a:rPr lang="en-US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E63452-703A-BB3E-6BCF-18D37D0C2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2D68EA-FE6F-7E88-A479-24E93920E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322B2-8D8C-528F-C118-79884853CE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5283C-CE3B-D28F-DA87-1DE6AB670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B28EE-8694-48C4-AD7B-96AC42A2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6D8E0652-0AE1-61F4-2850-5445F6DAE6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E33459AC-A41D-E826-924D-F020F6CD5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9D2028FA-C5D7-EDE6-4B84-1DA0EE01E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4E6B5E-948F-461C-8EDB-27AC4CF1A4F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570EFA26-6572-3E98-A33A-7B4D7F5B2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7F4E3D94-CE32-A42D-CC13-F185B2CCB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91B80E2E-8964-5A2A-D996-BE584D286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2DA388-561D-4B19-894F-D57AAAFD0198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857063F0-28A6-BAD5-176C-EDF066C4C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ADC4387F-5D59-8442-8D99-55647AF34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667ED179-5711-94B9-0146-7F1AFEABA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81A36-FB7C-4051-AE54-84C89E8183B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a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F8B8C-1B6A-1B2D-FCAA-35434DB79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44780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49F06A6-7D1E-7043-A202-CD546D2676CB}"/>
              </a:ext>
            </a:extLst>
          </p:cNvPr>
          <p:cNvSpPr txBox="1">
            <a:spLocks/>
          </p:cNvSpPr>
          <p:nvPr userDrawn="1"/>
        </p:nvSpPr>
        <p:spPr>
          <a:xfrm>
            <a:off x="4492625" y="6289675"/>
            <a:ext cx="57721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and Tech Forum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0863" y="1376082"/>
            <a:ext cx="10515600" cy="340936"/>
          </a:xfrm>
        </p:spPr>
        <p:txBody>
          <a:bodyPr/>
          <a:lstStyle>
            <a:lvl1pPr>
              <a:defRPr sz="23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63426" y="1803296"/>
            <a:ext cx="5071019" cy="3851275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5755342" y="1803296"/>
            <a:ext cx="5320680" cy="3851275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 startAt="2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AC9C298-952E-E2DC-7A38-ADE07788E2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79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 - 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B36C49D-27E4-4733-1783-9CDA4743A5A2}"/>
              </a:ext>
            </a:extLst>
          </p:cNvPr>
          <p:cNvSpPr txBox="1">
            <a:spLocks/>
          </p:cNvSpPr>
          <p:nvPr userDrawn="1"/>
        </p:nvSpPr>
        <p:spPr>
          <a:xfrm>
            <a:off x="4541838" y="6289675"/>
            <a:ext cx="57229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and Tech Forum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832100"/>
            <a:ext cx="10515600" cy="2600325"/>
          </a:xfrm>
        </p:spPr>
        <p:txBody>
          <a:bodyPr/>
          <a:lstStyle>
            <a:lvl1pPr marL="285750" indent="-285750">
              <a:buFont typeface="+mj-lt"/>
              <a:buAutoNum type="arabicPeriod" startAt="2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416424"/>
            <a:ext cx="10515600" cy="1353670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CA6897-FDA0-56BB-E828-0C4381ED97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9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64769" y="2535746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2535746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810066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64769" y="3386138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3386138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3660458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64769" y="4236530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4236530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4510850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64769" y="5086922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295521" y="5086922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64769" y="5361242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CC2EDA-FC76-F99C-19DA-222BFF2966F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2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86573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179019" y="2535746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86573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179019" y="3382052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86573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179019" y="4247814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786573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179019" y="5103848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86574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278866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443263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D913E-4017-2DC4-C560-4A29771D2E9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5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16547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608983" y="2535746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16548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6547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608983" y="3382052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16548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6547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608983" y="4247814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6548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16547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608983" y="5103848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16548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91624" y="278866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1624" y="443263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30E84-CD3F-EA17-0D34-7AA6F0A71F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2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278173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8174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278173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78174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8173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278174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278173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78174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278866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443263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9D20E4-B239-CFE0-B203-2E5BD44EF00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9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Pics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06" y="43398"/>
            <a:ext cx="10865226" cy="1325563"/>
          </a:xfrm>
        </p:spPr>
        <p:txBody>
          <a:bodyPr/>
          <a:lstStyle>
            <a:lvl1pPr>
              <a:defRPr sz="36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16547" y="253574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16548" y="280638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6547" y="338205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216548" y="365269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16547" y="42478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6548" y="45184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16547" y="510384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16548" y="537448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391624" y="4542995"/>
            <a:ext cx="3462482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1624" y="2875560"/>
            <a:ext cx="3462482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24F64F-BEAE-1226-559A-0621288E0F1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53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 &amp; T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CAFE67-C550-A4DE-09F7-3345835ED2F4}"/>
              </a:ext>
            </a:extLst>
          </p:cNvPr>
          <p:cNvSpPr txBox="1">
            <a:spLocks/>
          </p:cNvSpPr>
          <p:nvPr userDrawn="1"/>
        </p:nvSpPr>
        <p:spPr>
          <a:xfrm>
            <a:off x="4376738" y="6289675"/>
            <a:ext cx="58880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and Tech Forum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9142E0B-CB0E-4D11-3286-D4186EDA7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 &amp; T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CAFE67-C550-A4DE-09F7-3345835ED2F4}"/>
              </a:ext>
            </a:extLst>
          </p:cNvPr>
          <p:cNvSpPr txBox="1">
            <a:spLocks/>
          </p:cNvSpPr>
          <p:nvPr userDrawn="1"/>
        </p:nvSpPr>
        <p:spPr>
          <a:xfrm>
            <a:off x="4376738" y="6289675"/>
            <a:ext cx="58880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and Tech Forum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0D8B-8100-D6F2-D7FF-806466686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69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E221DD2-EC99-4BF9-52F7-2E2C666A4D03}"/>
              </a:ext>
            </a:extLst>
          </p:cNvPr>
          <p:cNvSpPr txBox="1">
            <a:spLocks/>
          </p:cNvSpPr>
          <p:nvPr userDrawn="1"/>
        </p:nvSpPr>
        <p:spPr>
          <a:xfrm>
            <a:off x="4462463" y="6289675"/>
            <a:ext cx="5802312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and Tech Forum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416424"/>
            <a:ext cx="10515600" cy="4446496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844BFF-72FB-904F-3721-2B918D66CC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87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tags" Target="../tags/tag1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79738A35-FB24-F572-BCF7-05C108B237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185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5DFD50-49E5-C91D-08BB-34F97C068D21}"/>
              </a:ext>
            </a:extLst>
          </p:cNvPr>
          <p:cNvSpPr txBox="1">
            <a:spLocks/>
          </p:cNvSpPr>
          <p:nvPr userDrawn="1"/>
        </p:nvSpPr>
        <p:spPr>
          <a:xfrm>
            <a:off x="596900" y="3716338"/>
            <a:ext cx="6951663" cy="584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0" b="1" i="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annual Conference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And tech forum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BD9B7F6-B1B5-6CF0-C647-20EBE2D37DBF}"/>
              </a:ext>
            </a:extLst>
          </p:cNvPr>
          <p:cNvSpPr txBox="1">
            <a:spLocks/>
          </p:cNvSpPr>
          <p:nvPr userDrawn="1"/>
        </p:nvSpPr>
        <p:spPr>
          <a:xfrm>
            <a:off x="587375" y="2743200"/>
            <a:ext cx="2359025" cy="893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1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817C6A-4221-A168-550D-E675EFACDF66}"/>
              </a:ext>
            </a:extLst>
          </p:cNvPr>
          <p:cNvCxnSpPr/>
          <p:nvPr userDrawn="1"/>
        </p:nvCxnSpPr>
        <p:spPr>
          <a:xfrm>
            <a:off x="2962275" y="2795588"/>
            <a:ext cx="0" cy="820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B7073D1-8201-0B7A-03F0-73888B17EC94}"/>
              </a:ext>
            </a:extLst>
          </p:cNvPr>
          <p:cNvSpPr txBox="1">
            <a:spLocks/>
          </p:cNvSpPr>
          <p:nvPr userDrawn="1"/>
        </p:nvSpPr>
        <p:spPr>
          <a:xfrm>
            <a:off x="3190875" y="2846388"/>
            <a:ext cx="4357688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September 10-13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5626D6-2AE0-780B-6216-F8C23B9E93CE}"/>
              </a:ext>
            </a:extLst>
          </p:cNvPr>
          <p:cNvSpPr txBox="1">
            <a:spLocks/>
          </p:cNvSpPr>
          <p:nvPr userDrawn="1"/>
        </p:nvSpPr>
        <p:spPr>
          <a:xfrm>
            <a:off x="3190875" y="3211513"/>
            <a:ext cx="4357688" cy="303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Hyatt Regency Atlanta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5A5531-552B-00FD-B525-D57A4B0A9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9672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01358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2023 Merchant Advisory Group. All Rights Reserved.</a:t>
            </a: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8E0AAAC7-185A-FA15-0B95-94000008B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>
            <a:extLst>
              <a:ext uri="{FF2B5EF4-FFF2-40B4-BE49-F238E27FC236}">
                <a16:creationId xmlns:a16="http://schemas.microsoft.com/office/drawing/2014/main" id="{E4E45EB4-9573-1AE1-1A8C-86A8992C4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Text Placeholder 2">
            <a:extLst>
              <a:ext uri="{FF2B5EF4-FFF2-40B4-BE49-F238E27FC236}">
                <a16:creationId xmlns:a16="http://schemas.microsoft.com/office/drawing/2014/main" id="{40754B01-E893-5E5E-4F1B-80CEFF118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A4C531-4796-AE66-A2F1-6442AB410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9672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5B9BD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F781C1-9457-5DC7-3C34-3359DF39B7F1}"/>
              </a:ext>
            </a:extLst>
          </p:cNvPr>
          <p:cNvSpPr txBox="1">
            <a:spLocks/>
          </p:cNvSpPr>
          <p:nvPr userDrawn="1"/>
        </p:nvSpPr>
        <p:spPr>
          <a:xfrm>
            <a:off x="4562475" y="6289675"/>
            <a:ext cx="570230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2023 Annual Conference And Tech Forum 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308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>
            <a:extLst>
              <a:ext uri="{FF2B5EF4-FFF2-40B4-BE49-F238E27FC236}">
                <a16:creationId xmlns:a16="http://schemas.microsoft.com/office/drawing/2014/main" id="{9D4A38F7-7C2A-DEDB-1E2B-C760FCB5AF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Placeholder 1">
            <a:extLst>
              <a:ext uri="{FF2B5EF4-FFF2-40B4-BE49-F238E27FC236}">
                <a16:creationId xmlns:a16="http://schemas.microsoft.com/office/drawing/2014/main" id="{D593FDCF-8F60-D7D0-2DC4-BEDE60A3C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28209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Section Title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61F3EE6-5D3C-00D1-4411-6993FFD70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9672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rgbClr val="5B9BD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Calibri Light" panose="020F0302020204030204" pitchFamily="34" charset="0"/>
        <a:buAutoNum type="arabicPeriod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lphaLcPeriod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romanLcPeriod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rabicPeriod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panose="020F0302020204030204" pitchFamily="34" charset="0"/>
        <a:buAutoNum type="alphaLcPeriod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>
            <a:extLst>
              <a:ext uri="{FF2B5EF4-FFF2-40B4-BE49-F238E27FC236}">
                <a16:creationId xmlns:a16="http://schemas.microsoft.com/office/drawing/2014/main" id="{6E3F8861-BB73-FABB-44A3-8436B644B7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Placeholder 1">
            <a:extLst>
              <a:ext uri="{FF2B5EF4-FFF2-40B4-BE49-F238E27FC236}">
                <a16:creationId xmlns:a16="http://schemas.microsoft.com/office/drawing/2014/main" id="{6A2479E3-F4D4-82F3-DB04-5A2A5606E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0515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Title</a:t>
            </a:r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945975B2-BD29-54CC-416D-31A87CF02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1AF-74EF-6628-A799-4CA8A951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519672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2023 Merchant Advisory Group. All Rights Reserved.</a:t>
            </a:r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4" Type="http://schemas.openxmlformats.org/officeDocument/2006/relationships/hyperlink" Target="https://www.merchantadvisorygrou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86E582-5738-8C75-215B-E19AB7893C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090C754-D40C-D9F9-05F6-5E0E38DA6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E8CD-5734-B0F8-7A9D-FC909C5D22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 dolor Heading</a:t>
            </a:r>
          </a:p>
        </p:txBody>
      </p:sp>
      <p:sp>
        <p:nvSpPr>
          <p:cNvPr id="55299" name="Content Placeholder 3">
            <a:extLst>
              <a:ext uri="{FF2B5EF4-FFF2-40B4-BE49-F238E27FC236}">
                <a16:creationId xmlns:a16="http://schemas.microsoft.com/office/drawing/2014/main" id="{22A0AD1E-36A0-5D2E-1B25-577C897E123F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/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2"/>
            <a:r>
              <a:rPr lang="en-US" altLang="en-US" dirty="0"/>
              <a:t>Quis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pPr lvl="3"/>
            <a:r>
              <a:rPr lang="en-US" altLang="en-US" dirty="0" err="1"/>
              <a:t>Risus</a:t>
            </a:r>
            <a:r>
              <a:rPr lang="en-US" altLang="en-US" dirty="0"/>
              <a:t> </a:t>
            </a:r>
            <a:r>
              <a:rPr lang="en-US" altLang="en-US" dirty="0" err="1"/>
              <a:t>commodo</a:t>
            </a:r>
            <a:r>
              <a:rPr lang="en-US" altLang="en-US" dirty="0"/>
              <a:t> </a:t>
            </a:r>
            <a:r>
              <a:rPr lang="en-US" altLang="en-US" dirty="0" err="1"/>
              <a:t>viverra</a:t>
            </a:r>
            <a:r>
              <a:rPr lang="en-US" altLang="en-US" dirty="0"/>
              <a:t> </a:t>
            </a:r>
            <a:r>
              <a:rPr lang="en-US" altLang="en-US" dirty="0" err="1"/>
              <a:t>maecenas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/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1"/>
            <a:r>
              <a:rPr lang="en-US" altLang="en-US" dirty="0"/>
              <a:t>Quis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55300" name="Content Placeholder 5">
            <a:extLst>
              <a:ext uri="{FF2B5EF4-FFF2-40B4-BE49-F238E27FC236}">
                <a16:creationId xmlns:a16="http://schemas.microsoft.com/office/drawing/2014/main" id="{4EE7DF88-2A4A-E57A-5A53-AC47B50F52B9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5771064" y="1803400"/>
          <a:ext cx="528854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432007" imgH="3956647" progId="Excel.Chart.8">
                  <p:embed/>
                </p:oleObj>
              </mc:Choice>
              <mc:Fallback>
                <p:oleObj name="Chart" r:id="rId4" imgW="5432007" imgH="3956647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064" y="1803400"/>
                        <a:ext cx="528854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A896C0-41CB-67B4-F59E-7D66A19EDE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9A06193-78D7-523D-74B3-7E7A71FEC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6C717D-CBD9-AA26-22F7-837286905C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4D49366-84F8-F008-D21D-9BC670BFEE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2023 Merchant Advisory Group. All Rights Reserved.</a:t>
            </a:r>
          </a:p>
        </p:txBody>
      </p:sp>
      <p:pic>
        <p:nvPicPr>
          <p:cNvPr id="4" name="Content Placeholder 3" descr="A picture containing logo&#10;&#10;Description automatically generated">
            <a:extLst>
              <a:ext uri="{FF2B5EF4-FFF2-40B4-BE49-F238E27FC236}">
                <a16:creationId xmlns:a16="http://schemas.microsoft.com/office/drawing/2014/main" id="{A3E5A873-C546-C070-EBF2-2BC10C5F70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593288" y="3221318"/>
            <a:ext cx="5005424" cy="2014552"/>
          </a:xfr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FFEF-41ED-B750-2DD9-D0B3CFC0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F13BE-0A49-D1D0-9B71-EB98E9907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8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54D4FEE-8AF4-05B3-1B7A-10E18725D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7600A-B353-959D-179D-DF3EF3DD5A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AB281-8A3A-A9B7-4B26-57DCF14B6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88164-639E-C264-908F-25DB8164D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Tile Lorem Ipsum Dolor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DD8A82-EA0B-A18C-1C0A-11FCF096C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CCE51D-7252-8A3F-145C-EFB6930E8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01186D-19FC-D939-5AE1-45E80D1108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FD32DF-B195-3910-0463-DDCFA83212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FE5912-345A-50EB-CEE5-8EABE214DF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433D2B-C9EA-A773-0DBB-4EA0C109B6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BEE533-D4A7-3480-1395-D406129325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5C9724-FCE2-A7E3-F44A-ECA5760620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BDFBFD-9F8A-DE6F-1686-F0B435D9F0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710E7-DAF2-6794-6EC3-85938DCF7DE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319D54-85FB-531A-2C74-ED4D27967E6D}"/>
              </a:ext>
            </a:extLst>
          </p:cNvPr>
          <p:cNvCxnSpPr>
            <a:cxnSpLocks/>
          </p:cNvCxnSpPr>
          <p:nvPr/>
        </p:nvCxnSpPr>
        <p:spPr>
          <a:xfrm>
            <a:off x="3910013" y="2544763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408335-0F47-FF58-9877-2AD23F9CB5C8}"/>
              </a:ext>
            </a:extLst>
          </p:cNvPr>
          <p:cNvCxnSpPr>
            <a:cxnSpLocks/>
          </p:cNvCxnSpPr>
          <p:nvPr/>
        </p:nvCxnSpPr>
        <p:spPr>
          <a:xfrm>
            <a:off x="3916363" y="339248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F19A52-FCB3-F7B6-E2F3-D16DB9B72529}"/>
              </a:ext>
            </a:extLst>
          </p:cNvPr>
          <p:cNvCxnSpPr>
            <a:cxnSpLocks/>
          </p:cNvCxnSpPr>
          <p:nvPr/>
        </p:nvCxnSpPr>
        <p:spPr>
          <a:xfrm>
            <a:off x="3916363" y="423862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5532E1-AD0F-E283-BC07-B156FD07AEEE}"/>
              </a:ext>
            </a:extLst>
          </p:cNvPr>
          <p:cNvCxnSpPr>
            <a:cxnSpLocks/>
          </p:cNvCxnSpPr>
          <p:nvPr/>
        </p:nvCxnSpPr>
        <p:spPr>
          <a:xfrm>
            <a:off x="3916363" y="5084763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60EC587-7C2B-257A-0CAC-BDEB972CE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B1715-AEA8-6397-9560-9EA132BCA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01F01-02D2-DC7F-74C1-0D81CB015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47108" name="Text Placeholder 5">
            <a:extLst>
              <a:ext uri="{FF2B5EF4-FFF2-40B4-BE49-F238E27FC236}">
                <a16:creationId xmlns:a16="http://schemas.microsoft.com/office/drawing/2014/main" id="{45F92F69-47CC-2906-3956-62613207360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E8DC23-B6BD-527C-BA03-B2170047A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0538E3-AAB4-7FCF-EC1F-6EEB130CA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7111" name="Text Placeholder 8">
            <a:extLst>
              <a:ext uri="{FF2B5EF4-FFF2-40B4-BE49-F238E27FC236}">
                <a16:creationId xmlns:a16="http://schemas.microsoft.com/office/drawing/2014/main" id="{9E1548D6-33D7-220B-3FA2-AB149D624369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248193-0405-6124-68A1-EE3601A51B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0351E-64B3-E81D-3D21-4925A2E093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7114" name="Text Placeholder 11">
            <a:extLst>
              <a:ext uri="{FF2B5EF4-FFF2-40B4-BE49-F238E27FC236}">
                <a16:creationId xmlns:a16="http://schemas.microsoft.com/office/drawing/2014/main" id="{EF106A72-DB9C-59BA-65A6-EE8EFA2BC85E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431F89-9284-EE04-A483-C55CCDD8EE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5FD3BC-1A14-59C2-3D81-98CA430BE4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7117" name="Text Placeholder 14">
            <a:extLst>
              <a:ext uri="{FF2B5EF4-FFF2-40B4-BE49-F238E27FC236}">
                <a16:creationId xmlns:a16="http://schemas.microsoft.com/office/drawing/2014/main" id="{E107FDBB-C5BA-EE33-B624-239722A2A708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47118" name="Text Placeholder 15">
            <a:extLst>
              <a:ext uri="{FF2B5EF4-FFF2-40B4-BE49-F238E27FC236}">
                <a16:creationId xmlns:a16="http://schemas.microsoft.com/office/drawing/2014/main" id="{5E7B6F72-B80F-CD09-7671-D46FD847513C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47119" name="Text Placeholder 16">
            <a:extLst>
              <a:ext uri="{FF2B5EF4-FFF2-40B4-BE49-F238E27FC236}">
                <a16:creationId xmlns:a16="http://schemas.microsoft.com/office/drawing/2014/main" id="{57A4F1B9-C971-02EF-724A-0A8179DE8339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ECD788-66C4-F285-29F7-7FF0A42FAFB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9E365-2D83-E717-A3ED-36A43B3E910B}"/>
              </a:ext>
            </a:extLst>
          </p:cNvPr>
          <p:cNvCxnSpPr>
            <a:cxnSpLocks/>
          </p:cNvCxnSpPr>
          <p:nvPr/>
        </p:nvCxnSpPr>
        <p:spPr>
          <a:xfrm>
            <a:off x="7023100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A126B6-7ABC-4AEE-58C8-AD8D944A7A57}"/>
              </a:ext>
            </a:extLst>
          </p:cNvPr>
          <p:cNvCxnSpPr>
            <a:cxnSpLocks/>
          </p:cNvCxnSpPr>
          <p:nvPr/>
        </p:nvCxnSpPr>
        <p:spPr>
          <a:xfrm>
            <a:off x="7029450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ABAA21-3C0C-98AD-CBDB-6E8889D4A6A7}"/>
              </a:ext>
            </a:extLst>
          </p:cNvPr>
          <p:cNvCxnSpPr>
            <a:cxnSpLocks/>
          </p:cNvCxnSpPr>
          <p:nvPr/>
        </p:nvCxnSpPr>
        <p:spPr>
          <a:xfrm>
            <a:off x="7029450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9C9A42-7420-C86E-2982-A017175894E7}"/>
              </a:ext>
            </a:extLst>
          </p:cNvPr>
          <p:cNvCxnSpPr>
            <a:cxnSpLocks/>
          </p:cNvCxnSpPr>
          <p:nvPr/>
        </p:nvCxnSpPr>
        <p:spPr>
          <a:xfrm>
            <a:off x="7029450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9EF69-B340-2175-0EEA-6FA26A028721}"/>
              </a:ext>
            </a:extLst>
          </p:cNvPr>
          <p:cNvCxnSpPr>
            <a:cxnSpLocks/>
          </p:cNvCxnSpPr>
          <p:nvPr/>
        </p:nvCxnSpPr>
        <p:spPr>
          <a:xfrm>
            <a:off x="4211638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7F01959-2BF3-17D2-418C-B4B37548D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6CEB1-4535-82C0-3980-280970EE6E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43D91-9FAA-CB72-D5AA-94F478D69B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48132" name="Text Placeholder 5">
            <a:extLst>
              <a:ext uri="{FF2B5EF4-FFF2-40B4-BE49-F238E27FC236}">
                <a16:creationId xmlns:a16="http://schemas.microsoft.com/office/drawing/2014/main" id="{03C8BF89-956E-940E-BE84-7FCB1028514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84A54D-4CB5-C196-25CC-A5C286CAE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D1439D-579C-569F-3E77-3DE0A3E538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8135" name="Text Placeholder 8">
            <a:extLst>
              <a:ext uri="{FF2B5EF4-FFF2-40B4-BE49-F238E27FC236}">
                <a16:creationId xmlns:a16="http://schemas.microsoft.com/office/drawing/2014/main" id="{F1412F4D-79E9-1C67-94FC-D9730F1E242C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4EE9C7-4CC8-5B74-50ED-C089AAAAC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8D7B1A-5093-D690-C6EB-D0FE463FD0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8138" name="Text Placeholder 11">
            <a:extLst>
              <a:ext uri="{FF2B5EF4-FFF2-40B4-BE49-F238E27FC236}">
                <a16:creationId xmlns:a16="http://schemas.microsoft.com/office/drawing/2014/main" id="{3B62C277-36A9-3B0B-B0D8-F0BC5D6DCEE2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52DF09-AD3D-60DA-45F7-80DF8C856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7531FB-389F-12A9-A3D7-6D233A884D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48141" name="Text Placeholder 14">
            <a:extLst>
              <a:ext uri="{FF2B5EF4-FFF2-40B4-BE49-F238E27FC236}">
                <a16:creationId xmlns:a16="http://schemas.microsoft.com/office/drawing/2014/main" id="{C55511F1-ADA8-F472-F8B2-FBD73B58BEE1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F53D0F-240C-7878-D004-EE9FB61DBF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MODERATOR: First Name Last Name</a:t>
            </a:r>
          </a:p>
          <a:p>
            <a:r>
              <a:rPr lang="en-US" dirty="0"/>
              <a:t>Company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5D895B-46F5-A3B4-DE15-202F547498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MODERATOR: First Name Last Name</a:t>
            </a:r>
          </a:p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6C2C73-AC19-F1DA-763A-56F0ACE0672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22648-4A41-284E-DBAA-59FF5911F77A}"/>
              </a:ext>
            </a:extLst>
          </p:cNvPr>
          <p:cNvCxnSpPr>
            <a:cxnSpLocks/>
          </p:cNvCxnSpPr>
          <p:nvPr/>
        </p:nvCxnSpPr>
        <p:spPr>
          <a:xfrm>
            <a:off x="845343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9F03D-E002-337C-8F88-8600D44C560B}"/>
              </a:ext>
            </a:extLst>
          </p:cNvPr>
          <p:cNvCxnSpPr>
            <a:cxnSpLocks/>
          </p:cNvCxnSpPr>
          <p:nvPr/>
        </p:nvCxnSpPr>
        <p:spPr>
          <a:xfrm>
            <a:off x="845978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CFCBF6-94BF-2845-8D1F-8D15FDBE08C5}"/>
              </a:ext>
            </a:extLst>
          </p:cNvPr>
          <p:cNvCxnSpPr>
            <a:cxnSpLocks/>
          </p:cNvCxnSpPr>
          <p:nvPr/>
        </p:nvCxnSpPr>
        <p:spPr>
          <a:xfrm>
            <a:off x="845978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910A81-8A4C-0B59-1A70-87AEC41E3BA5}"/>
              </a:ext>
            </a:extLst>
          </p:cNvPr>
          <p:cNvCxnSpPr>
            <a:cxnSpLocks/>
          </p:cNvCxnSpPr>
          <p:nvPr/>
        </p:nvCxnSpPr>
        <p:spPr>
          <a:xfrm>
            <a:off x="845978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5E2AA1-2678-2982-0F5A-0CC4AC162C36}"/>
              </a:ext>
            </a:extLst>
          </p:cNvPr>
          <p:cNvCxnSpPr>
            <a:cxnSpLocks/>
          </p:cNvCxnSpPr>
          <p:nvPr/>
        </p:nvCxnSpPr>
        <p:spPr>
          <a:xfrm>
            <a:off x="50387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D450EE2-8F9D-66E4-4DFB-9CB18042C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2" r="18762" b="45369"/>
          <a:stretch/>
        </p:blipFill>
        <p:spPr>
          <a:xfrm>
            <a:off x="713364" y="2757681"/>
            <a:ext cx="578966" cy="574728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5F6DC6-8A05-0CF9-C9CE-C3B89E5E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511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0FF97B-B9FA-73CF-35F4-AF851289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2766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79630B-9888-D6A9-167B-DBD6C85C3A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713364" y="4406239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B96AC5-3196-E23C-ADF3-1AE16CCCB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514417" y="4198937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17E5D8-216E-FA69-B132-4B73661B9C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514417" y="5055673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8">
            <a:extLst>
              <a:ext uri="{FF2B5EF4-FFF2-40B4-BE49-F238E27FC236}">
                <a16:creationId xmlns:a16="http://schemas.microsoft.com/office/drawing/2014/main" id="{0694D86D-F635-8022-3F4B-F1114B2C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260A124-5FA8-9747-CEF8-D7A19EAED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49157" name="Text Placeholder 20">
            <a:extLst>
              <a:ext uri="{FF2B5EF4-FFF2-40B4-BE49-F238E27FC236}">
                <a16:creationId xmlns:a16="http://schemas.microsoft.com/office/drawing/2014/main" id="{C904BD2B-6152-F859-05D9-72225125474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07132D0-2249-F6FD-3E45-F0A9962788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49159" name="Text Placeholder 22">
            <a:extLst>
              <a:ext uri="{FF2B5EF4-FFF2-40B4-BE49-F238E27FC236}">
                <a16:creationId xmlns:a16="http://schemas.microsoft.com/office/drawing/2014/main" id="{0C213E8F-EBA5-EE5B-124D-DA0A61D2DCC6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5F7E874-2858-6A8B-E45A-9CE09E292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49161" name="Text Placeholder 24">
            <a:extLst>
              <a:ext uri="{FF2B5EF4-FFF2-40B4-BE49-F238E27FC236}">
                <a16:creationId xmlns:a16="http://schemas.microsoft.com/office/drawing/2014/main" id="{A352CB00-430C-9BAC-A94B-4F96F1076AB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DCBC87F-7FC4-CA88-F3AD-63ADFAC930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49163" name="Text Placeholder 26">
            <a:extLst>
              <a:ext uri="{FF2B5EF4-FFF2-40B4-BE49-F238E27FC236}">
                <a16:creationId xmlns:a16="http://schemas.microsoft.com/office/drawing/2014/main" id="{2E001C77-74E4-9361-60A7-2A7B7A225E17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49154" name="Text Placeholder 11">
            <a:extLst>
              <a:ext uri="{FF2B5EF4-FFF2-40B4-BE49-F238E27FC236}">
                <a16:creationId xmlns:a16="http://schemas.microsoft.com/office/drawing/2014/main" id="{7D91CFFC-BE1A-0929-DB4D-0D3B39B003BB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  <a:p>
            <a:endParaRPr lang="en-US" altLang="en-US"/>
          </a:p>
        </p:txBody>
      </p:sp>
      <p:sp>
        <p:nvSpPr>
          <p:cNvPr id="49155" name="Text Placeholder 12">
            <a:extLst>
              <a:ext uri="{FF2B5EF4-FFF2-40B4-BE49-F238E27FC236}">
                <a16:creationId xmlns:a16="http://schemas.microsoft.com/office/drawing/2014/main" id="{56FDF714-2924-AA6F-F842-C65AA0FFC4CD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61C8E0-6488-392E-4FC7-C1E4E44789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F97BD3-297C-CB4A-6D6A-38498FB99E5E}"/>
              </a:ext>
            </a:extLst>
          </p:cNvPr>
          <p:cNvCxnSpPr>
            <a:cxnSpLocks/>
          </p:cNvCxnSpPr>
          <p:nvPr/>
        </p:nvCxnSpPr>
        <p:spPr>
          <a:xfrm>
            <a:off x="795178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4C22F3-0404-748B-36A5-7068FD800411}"/>
              </a:ext>
            </a:extLst>
          </p:cNvPr>
          <p:cNvCxnSpPr>
            <a:cxnSpLocks/>
          </p:cNvCxnSpPr>
          <p:nvPr/>
        </p:nvCxnSpPr>
        <p:spPr>
          <a:xfrm>
            <a:off x="795813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537F64-9628-E401-C937-15A581DA358B}"/>
              </a:ext>
            </a:extLst>
          </p:cNvPr>
          <p:cNvCxnSpPr>
            <a:cxnSpLocks/>
          </p:cNvCxnSpPr>
          <p:nvPr/>
        </p:nvCxnSpPr>
        <p:spPr>
          <a:xfrm>
            <a:off x="795813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DF35FC-0FDB-3DB1-A351-84C98A9F99CF}"/>
              </a:ext>
            </a:extLst>
          </p:cNvPr>
          <p:cNvCxnSpPr>
            <a:cxnSpLocks/>
          </p:cNvCxnSpPr>
          <p:nvPr/>
        </p:nvCxnSpPr>
        <p:spPr>
          <a:xfrm>
            <a:off x="795813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174610-F800-EE41-E841-428B1CB558AA}"/>
              </a:ext>
            </a:extLst>
          </p:cNvPr>
          <p:cNvCxnSpPr>
            <a:cxnSpLocks/>
          </p:cNvCxnSpPr>
          <p:nvPr/>
        </p:nvCxnSpPr>
        <p:spPr>
          <a:xfrm>
            <a:off x="47339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9" name="Picture 1">
            <a:extLst>
              <a:ext uri="{FF2B5EF4-FFF2-40B4-BE49-F238E27FC236}">
                <a16:creationId xmlns:a16="http://schemas.microsoft.com/office/drawing/2014/main" id="{7E7E8F0D-A71D-F465-AB9F-71511119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22538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2">
            <a:extLst>
              <a:ext uri="{FF2B5EF4-FFF2-40B4-BE49-F238E27FC236}">
                <a16:creationId xmlns:a16="http://schemas.microsoft.com/office/drawing/2014/main" id="{6F3E9418-9D08-3B8F-BF26-B5330E6F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381375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3">
            <a:extLst>
              <a:ext uri="{FF2B5EF4-FFF2-40B4-BE49-F238E27FC236}">
                <a16:creationId xmlns:a16="http://schemas.microsoft.com/office/drawing/2014/main" id="{2B61C5EA-A78B-87A7-6ADB-AF889E8C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4180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2" name="Picture 4">
            <a:extLst>
              <a:ext uri="{FF2B5EF4-FFF2-40B4-BE49-F238E27FC236}">
                <a16:creationId xmlns:a16="http://schemas.microsoft.com/office/drawing/2014/main" id="{BD3AF2E4-936A-B3FD-23FB-837F2BE0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5065713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7">
            <a:extLst>
              <a:ext uri="{FF2B5EF4-FFF2-40B4-BE49-F238E27FC236}">
                <a16:creationId xmlns:a16="http://schemas.microsoft.com/office/drawing/2014/main" id="{11784A00-965E-6DE4-9491-0D029388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09086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8">
            <a:extLst>
              <a:ext uri="{FF2B5EF4-FFF2-40B4-BE49-F238E27FC236}">
                <a16:creationId xmlns:a16="http://schemas.microsoft.com/office/drawing/2014/main" id="{12C025C8-A367-AA4D-755C-FEE9511B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2916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895B964-080F-446A-45C5-A305EFAE5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Dolor Sit Amet Consectetur Ddipiscing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6450D-F06B-90F3-3C64-F817902CB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51203" name="Text Placeholder 3">
            <a:extLst>
              <a:ext uri="{FF2B5EF4-FFF2-40B4-BE49-F238E27FC236}">
                <a16:creationId xmlns:a16="http://schemas.microsoft.com/office/drawing/2014/main" id="{BC2EA18E-2728-CD5F-1A7F-DDFF0A17743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A068C-DD15-675C-71F4-9B481FF7F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51205" name="Text Placeholder 5">
            <a:extLst>
              <a:ext uri="{FF2B5EF4-FFF2-40B4-BE49-F238E27FC236}">
                <a16:creationId xmlns:a16="http://schemas.microsoft.com/office/drawing/2014/main" id="{740C782E-8B56-A861-6721-8E06E9D618E8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51ED1D-41FE-DC7D-85F9-4F45AC439C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51207" name="Text Placeholder 7">
            <a:extLst>
              <a:ext uri="{FF2B5EF4-FFF2-40B4-BE49-F238E27FC236}">
                <a16:creationId xmlns:a16="http://schemas.microsoft.com/office/drawing/2014/main" id="{CEE447A8-ED40-C223-5189-2FA341C447AC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4555B3-861E-068A-A7B5-D5EB7E57A7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51209" name="Text Placeholder 9">
            <a:extLst>
              <a:ext uri="{FF2B5EF4-FFF2-40B4-BE49-F238E27FC236}">
                <a16:creationId xmlns:a16="http://schemas.microsoft.com/office/drawing/2014/main" id="{EB5A6E7C-2500-A5C7-4993-B92AF133B5B1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en-US"/>
              <a:t>Title Lorem Ipsum Dolor</a:t>
            </a:r>
          </a:p>
          <a:p>
            <a:endParaRPr lang="en-US" altLang="en-US"/>
          </a:p>
        </p:txBody>
      </p:sp>
      <p:sp>
        <p:nvSpPr>
          <p:cNvPr id="51210" name="Text Placeholder 10">
            <a:extLst>
              <a:ext uri="{FF2B5EF4-FFF2-40B4-BE49-F238E27FC236}">
                <a16:creationId xmlns:a16="http://schemas.microsoft.com/office/drawing/2014/main" id="{6FC6930D-A355-28FD-E596-352D6B5F6FCC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51211" name="Text Placeholder 11">
            <a:extLst>
              <a:ext uri="{FF2B5EF4-FFF2-40B4-BE49-F238E27FC236}">
                <a16:creationId xmlns:a16="http://schemas.microsoft.com/office/drawing/2014/main" id="{6A2CF2D9-BBFB-DA7B-678B-F39ED69C4BD4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en-US"/>
              <a:t>MODERATOR: First Name Last 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F3D317-E36B-7BEF-7BC0-1BAB7782C2B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192243-3E8F-E8B9-C9DE-962047AE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2" r="18762" b="45369"/>
          <a:stretch/>
        </p:blipFill>
        <p:spPr>
          <a:xfrm>
            <a:off x="711411" y="2757681"/>
            <a:ext cx="578966" cy="574728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DC2502-3F84-6BD0-161E-E5E8F295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511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518D7F-8568-D1FA-1E7D-E9F71AF7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276600"/>
            <a:ext cx="6858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233193-A918-5361-D698-AEA2FBAFD3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58" t="13799" r="21359" b="47734"/>
          <a:stretch/>
        </p:blipFill>
        <p:spPr>
          <a:xfrm>
            <a:off x="711411" y="4406239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EF1142-2A26-B733-A57E-9A7F7E231E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58" t="13799" r="21359" b="47734"/>
          <a:stretch/>
        </p:blipFill>
        <p:spPr>
          <a:xfrm>
            <a:off x="5512010" y="4198937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1684B6-410A-93F7-8DFC-49F4DCC256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58" t="13799" r="21359" b="47734"/>
          <a:stretch/>
        </p:blipFill>
        <p:spPr>
          <a:xfrm>
            <a:off x="5512010" y="5055673"/>
            <a:ext cx="578966" cy="564224"/>
          </a:xfrm>
          <a:prstGeom prst="ellipse">
            <a:avLst/>
          </a:prstGeom>
          <a:ln w="44450">
            <a:solidFill>
              <a:srgbClr val="01357F"/>
            </a:solidFill>
          </a:ln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F051D2-F96D-2A83-FBAE-4FDB16E08DDA}"/>
              </a:ext>
            </a:extLst>
          </p:cNvPr>
          <p:cNvCxnSpPr>
            <a:cxnSpLocks/>
          </p:cNvCxnSpPr>
          <p:nvPr/>
        </p:nvCxnSpPr>
        <p:spPr>
          <a:xfrm>
            <a:off x="8453438" y="252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962CF9-D75B-E818-1EA4-97A6DB5846F2}"/>
              </a:ext>
            </a:extLst>
          </p:cNvPr>
          <p:cNvCxnSpPr>
            <a:cxnSpLocks/>
          </p:cNvCxnSpPr>
          <p:nvPr/>
        </p:nvCxnSpPr>
        <p:spPr>
          <a:xfrm>
            <a:off x="8459788" y="3373438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3B56AA-511B-4D67-C7D9-FA8BAA929A6D}"/>
              </a:ext>
            </a:extLst>
          </p:cNvPr>
          <p:cNvCxnSpPr>
            <a:cxnSpLocks/>
          </p:cNvCxnSpPr>
          <p:nvPr/>
        </p:nvCxnSpPr>
        <p:spPr>
          <a:xfrm>
            <a:off x="8459788" y="421957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779C2A-C50C-8891-B8A6-93172854D347}"/>
              </a:ext>
            </a:extLst>
          </p:cNvPr>
          <p:cNvCxnSpPr>
            <a:cxnSpLocks/>
          </p:cNvCxnSpPr>
          <p:nvPr/>
        </p:nvCxnSpPr>
        <p:spPr>
          <a:xfrm>
            <a:off x="8459788" y="506571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54734C-6C74-544D-1B22-8ECC8741FDB1}"/>
              </a:ext>
            </a:extLst>
          </p:cNvPr>
          <p:cNvCxnSpPr>
            <a:cxnSpLocks/>
          </p:cNvCxnSpPr>
          <p:nvPr/>
        </p:nvCxnSpPr>
        <p:spPr>
          <a:xfrm>
            <a:off x="5038725" y="2370138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3" name="Picture 12">
            <a:extLst>
              <a:ext uri="{FF2B5EF4-FFF2-40B4-BE49-F238E27FC236}">
                <a16:creationId xmlns:a16="http://schemas.microsoft.com/office/drawing/2014/main" id="{47E96B1A-BD68-BCD8-D997-E741A29B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22538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13">
            <a:extLst>
              <a:ext uri="{FF2B5EF4-FFF2-40B4-BE49-F238E27FC236}">
                <a16:creationId xmlns:a16="http://schemas.microsoft.com/office/drawing/2014/main" id="{D276BB8B-5281-E927-00BA-91022DF9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381375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14">
            <a:extLst>
              <a:ext uri="{FF2B5EF4-FFF2-40B4-BE49-F238E27FC236}">
                <a16:creationId xmlns:a16="http://schemas.microsoft.com/office/drawing/2014/main" id="{54840C5E-8C42-30D3-7C2B-D1435DC3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424180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15">
            <a:extLst>
              <a:ext uri="{FF2B5EF4-FFF2-40B4-BE49-F238E27FC236}">
                <a16:creationId xmlns:a16="http://schemas.microsoft.com/office/drawing/2014/main" id="{62A1F51E-AB44-53F8-423E-D1760393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5065713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16">
            <a:extLst>
              <a:ext uri="{FF2B5EF4-FFF2-40B4-BE49-F238E27FC236}">
                <a16:creationId xmlns:a16="http://schemas.microsoft.com/office/drawing/2014/main" id="{081B0CC9-9DC7-6FA6-521E-F0DFAE56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15595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8" name="Picture 17">
            <a:extLst>
              <a:ext uri="{FF2B5EF4-FFF2-40B4-BE49-F238E27FC236}">
                <a16:creationId xmlns:a16="http://schemas.microsoft.com/office/drawing/2014/main" id="{C765FFEE-F1F0-9B6F-CF83-E97339F4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829175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FFEF-41ED-B750-2DD9-D0B3CFC0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F13BE-0A49-D1D0-9B71-EB98E9907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34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1D130467-0A79-E270-C976-BC069E7E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Lorem ipsum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FB462-B911-05A2-7DB1-1DDC3FD782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Lorem ipsum dolor 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SUBHEADING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/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Quis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92CA56-11EB-6BD6-D605-0D4DF6306F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2023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NFERENCE CONTENT" val="faCcFffI"/>
  <p:tag name="ARTICULATE_DESIGN_ID_CONFERENCE SECTION" val="twTFXnpn"/>
  <p:tag name="ARTICULATE_DESIGN_ID_1_AC23 NAME SLIDES" val="sH64TFEm"/>
  <p:tag name="ARTICULATE_DESIGN_ID_AC23 &amp; TECH FORUM NAME SLIDES" val="JgGuQWTQ"/>
  <p:tag name="ARTICULATE_DESIGN_ID_AC23 &amp; TF TITLE - 1 DATE - PHOTO" val="Hiv7l6O6"/>
  <p:tag name="ARTICULATE_DESIGN_ID_AC23 &amp; TF NAME SLIDES" val="oQI0fCHO"/>
  <p:tag name="ARTICULATE_DESIGN_ID_TECH FORUM TITLE - 1 DATE - PHOTO" val="qNjFfSEs"/>
  <p:tag name="ARTICULATE_DESIGN_ID_AC23 TITLE - 1 DATE - PHOTO" val="TOSFf45k"/>
  <p:tag name="ARTICULATE_DESIGN_ID_1_AC23 TITLE - 1 DATE - PHOTO" val="0DNvwocK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C23 Title - 1 Date - Photo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23 &amp; TF Name Slides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erence Section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578</Words>
  <Application>Microsoft Office PowerPoint</Application>
  <PresentationFormat>Widescreen</PresentationFormat>
  <Paragraphs>109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Helvetica</vt:lpstr>
      <vt:lpstr>Wingdings</vt:lpstr>
      <vt:lpstr>AC23 Title - 1 Date - Photo</vt:lpstr>
      <vt:lpstr>AC23 &amp; TF Name Slides</vt:lpstr>
      <vt:lpstr>Conference Section</vt:lpstr>
      <vt:lpstr>Conference Content</vt:lpstr>
      <vt:lpstr>Chart</vt:lpstr>
      <vt:lpstr>PowerPoint Presentation</vt:lpstr>
      <vt:lpstr>Lorem Ipsum Dolor Title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Title</vt:lpstr>
      <vt:lpstr>Lorem ipsum Title</vt:lpstr>
      <vt:lpstr>Lorem Ipsum Title</vt:lpstr>
      <vt:lpstr>Lorem Ipsum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Leah Collins</cp:lastModifiedBy>
  <cp:revision>137</cp:revision>
  <dcterms:created xsi:type="dcterms:W3CDTF">2020-09-23T19:11:37Z</dcterms:created>
  <dcterms:modified xsi:type="dcterms:W3CDTF">2023-04-11T21:28:06Z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9B29B6A2-CD77-4A05-AB37-F813E94CBB22</vt:lpwstr>
  </property>
  <property fmtid="{D5CDD505-2E9C-101B-9397-08002B2CF9AE}" pid="3" name="ArticulatePath">
    <vt:lpwstr>MAG-PPT-Template-Conference - AC23 and TF</vt:lpwstr>
  </property>
</Properties>
</file>