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96" r:id="rId1"/>
    <p:sldMasterId id="2147483704" r:id="rId2"/>
    <p:sldMasterId id="2147483673" r:id="rId3"/>
    <p:sldMasterId id="2147483689" r:id="rId4"/>
  </p:sldMasterIdLst>
  <p:notesMasterIdLst>
    <p:notesMasterId r:id="rId16"/>
  </p:notesMasterIdLst>
  <p:handoutMasterIdLst>
    <p:handoutMasterId r:id="rId17"/>
  </p:handoutMasterIdLst>
  <p:sldIdLst>
    <p:sldId id="270" r:id="rId5"/>
    <p:sldId id="273" r:id="rId6"/>
    <p:sldId id="264" r:id="rId7"/>
    <p:sldId id="268" r:id="rId8"/>
    <p:sldId id="269" r:id="rId9"/>
    <p:sldId id="274" r:id="rId10"/>
    <p:sldId id="263" r:id="rId11"/>
    <p:sldId id="265" r:id="rId12"/>
    <p:sldId id="276" r:id="rId13"/>
    <p:sldId id="266" r:id="rId14"/>
    <p:sldId id="267" r:id="rId15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13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4830"/>
  </p:normalViewPr>
  <p:slideViewPr>
    <p:cSldViewPr snapToGrid="0" snapToObjects="1">
      <p:cViewPr varScale="1">
        <p:scale>
          <a:sx n="89" d="100"/>
          <a:sy n="89" d="100"/>
        </p:scale>
        <p:origin x="1470" y="84"/>
      </p:cViewPr>
      <p:guideLst/>
    </p:cSldViewPr>
  </p:slideViewPr>
  <p:outlineViewPr>
    <p:cViewPr>
      <p:scale>
        <a:sx n="33" d="100"/>
        <a:sy n="33" d="100"/>
      </p:scale>
      <p:origin x="0" y="-6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0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73CAC1-38EF-5E88-811D-6913A915B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B0994-768E-F87F-9446-EDA96E5D1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0153B7-2AFB-E249-8DA1-062D15EEF21F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D597E-FB33-8A68-4270-F16BA0F72F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5F0E2-2FBC-CCFD-98D3-555CF3C9F4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4D2538-2D49-2548-BBDF-94D580EA9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663F11-54C7-1EC5-B595-3094FB891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CDA92-25D5-14A0-6733-CB09FEC94A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92BCE-B175-2F4B-B698-4101F54E0EF8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F6E992-C0F4-E031-A64A-14DD0D300E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4B3C84-59A0-841B-E9CA-ACF03D520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73093-4902-B44A-8CB1-24B2E47D8E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3D135-4F1C-133D-EB69-A790A31D3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9B055D-C1E4-1049-A3EC-DA8BC9F68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828955E-0D36-DCA9-6E44-09291E8D9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1E00D818-5F89-6C0C-B827-1DD863256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CF3679A-9FB1-6249-DC17-ADA3F89C6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531204-4C03-9B44-84CF-DC0C273439A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272A-C0D8-FE37-68A5-78F7FE4897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9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ch Forum -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329" y="397435"/>
            <a:ext cx="10515600" cy="567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0863" y="1381919"/>
            <a:ext cx="10515600" cy="340936"/>
          </a:xfrm>
          <a:prstGeom prst="rect">
            <a:avLst/>
          </a:prstGeom>
        </p:spPr>
        <p:txBody>
          <a:bodyPr/>
          <a:lstStyle>
            <a:lvl1pPr>
              <a:defRPr sz="23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5"/>
          </p:nvPr>
        </p:nvSpPr>
        <p:spPr>
          <a:xfrm>
            <a:off x="563426" y="1803296"/>
            <a:ext cx="5071019" cy="3851275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buFont typeface="Courier New" panose="02070309020205020404" pitchFamily="49" charset="0"/>
              <a:buChar char="o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buFont typeface="Wingdings" panose="05000000000000000000" pitchFamily="2" charset="2"/>
              <a:buChar char="§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buFont typeface="Wingdings" panose="05000000000000000000" pitchFamily="2" charset="2"/>
              <a:buChar char="v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6"/>
          </p:nvPr>
        </p:nvSpPr>
        <p:spPr>
          <a:xfrm>
            <a:off x="5756366" y="1803295"/>
            <a:ext cx="5310097" cy="3851275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buFont typeface="Courier New" panose="02070309020205020404" pitchFamily="49" charset="0"/>
              <a:buChar char="o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buFont typeface="Wingdings" panose="05000000000000000000" pitchFamily="2" charset="2"/>
              <a:buChar char="§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buFont typeface="Wingdings" panose="05000000000000000000" pitchFamily="2" charset="2"/>
              <a:buChar char="v"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802BB-7D6A-A798-E8D6-97C78F8D73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</a:lstStyle>
          <a:p>
            <a:pPr algn="ctr"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7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ch Forum - 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329" y="397435"/>
            <a:ext cx="10515600" cy="567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/>
          </p:nvPr>
        </p:nvSpPr>
        <p:spPr>
          <a:xfrm>
            <a:off x="550863" y="2770188"/>
            <a:ext cx="10515600" cy="2741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2"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buFont typeface="Courier New" panose="02070309020205020404" pitchFamily="49" charset="0"/>
              <a:buChar char="o"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buFont typeface="Wingdings" panose="05000000000000000000" pitchFamily="2" charset="2"/>
              <a:buChar char="§"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buFont typeface="Wingdings" panose="05000000000000000000" pitchFamily="2" charset="2"/>
              <a:buChar char="v"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416424"/>
            <a:ext cx="10515600" cy="135367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BB70F-5FD3-C4BC-28C2-DC0DC0528A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</a:lstStyle>
          <a:p>
            <a:pPr algn="ctr"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92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64769" y="2535746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2535746"/>
            <a:ext cx="5625719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810066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64769" y="3386138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3386138"/>
            <a:ext cx="5625719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3660458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64769" y="4236530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4236530"/>
            <a:ext cx="5625719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4510850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64769" y="5086922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295521" y="5086922"/>
            <a:ext cx="5625719" cy="260911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64769" y="5361242"/>
            <a:ext cx="315277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78D11-071C-EB7E-0A70-C815BC1E2C6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5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86573" y="2535746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179019" y="2535746"/>
            <a:ext cx="343421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2806385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86573" y="3382052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179019" y="3382052"/>
            <a:ext cx="343421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3652691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86573" y="4247814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179019" y="4247814"/>
            <a:ext cx="343421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4518453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786573" y="5103848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179019" y="5103848"/>
            <a:ext cx="3434215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86574" y="5374487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2788665"/>
            <a:ext cx="3462482" cy="593387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4432639"/>
            <a:ext cx="3462482" cy="593387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48A32-6C20-892D-31F8-07DBC009CB1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05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16547" y="2535746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608983" y="2535746"/>
            <a:ext cx="2004251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16548" y="2806385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6547" y="3382052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608983" y="3382052"/>
            <a:ext cx="2004251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16548" y="3652691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6547" y="4247814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608983" y="4247814"/>
            <a:ext cx="2004251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6548" y="4518453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16547" y="5103848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608983" y="5103848"/>
            <a:ext cx="2004251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16548" y="5374487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91624" y="2788665"/>
            <a:ext cx="3462482" cy="593387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1624" y="4432639"/>
            <a:ext cx="3462482" cy="593387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6E006-758B-981D-191A-59360906587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4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2788665"/>
            <a:ext cx="3462482" cy="593387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4432639"/>
            <a:ext cx="3462482" cy="593387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278173" y="2535746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8174" y="2806385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278173" y="3382052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78174" y="3652691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8173" y="4247814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278174" y="4518453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278173" y="5103848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78174" y="5374487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203E9-2F52-A24C-256F-C42F88D94CC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7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Pics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16547" y="2535746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16548" y="2806385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6547" y="3382052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16548" y="3652691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6547" y="4247814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6548" y="4518453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16547" y="5103848"/>
            <a:ext cx="2168697" cy="260911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16548" y="5374487"/>
            <a:ext cx="2168696" cy="245137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91624" y="4542995"/>
            <a:ext cx="3462482" cy="317606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1624" y="2875560"/>
            <a:ext cx="3462482" cy="317606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5F827-D45A-AACD-A9C7-4A7154DA2A1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37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ch F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2345A-F5C1-7259-5C42-793877D82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2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97AEE52-BB37-5E73-3ACC-48E2DC72D454}"/>
              </a:ext>
            </a:extLst>
          </p:cNvPr>
          <p:cNvSpPr txBox="1">
            <a:spLocks/>
          </p:cNvSpPr>
          <p:nvPr userDrawn="1"/>
        </p:nvSpPr>
        <p:spPr>
          <a:xfrm>
            <a:off x="6715125" y="6289675"/>
            <a:ext cx="35496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tech forum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3178-B6D6-91B1-F125-7D002E874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02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ch F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329" y="397435"/>
            <a:ext cx="10515600" cy="567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416424"/>
            <a:ext cx="10515600" cy="444649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96A2E-7EE0-9BFE-A3EA-683D527ABA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64592" y="6510528"/>
            <a:ext cx="2825496" cy="265176"/>
          </a:xfrm>
        </p:spPr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</a:lstStyle>
          <a:p>
            <a:pPr algn="ctr"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6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tags" Target="../tags/tag1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3C3667D9-7759-D73B-5DFC-6B4B0FF457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CA8F9F-C6BD-792F-6A51-B57612494853}"/>
              </a:ext>
            </a:extLst>
          </p:cNvPr>
          <p:cNvSpPr txBox="1">
            <a:spLocks/>
          </p:cNvSpPr>
          <p:nvPr userDrawn="1"/>
        </p:nvSpPr>
        <p:spPr>
          <a:xfrm>
            <a:off x="596900" y="3716338"/>
            <a:ext cx="6951663" cy="584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TECH FORUM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9F0567-F5BF-1145-4EAD-EBE09F6BC296}"/>
              </a:ext>
            </a:extLst>
          </p:cNvPr>
          <p:cNvSpPr txBox="1">
            <a:spLocks/>
          </p:cNvSpPr>
          <p:nvPr userDrawn="1"/>
        </p:nvSpPr>
        <p:spPr>
          <a:xfrm>
            <a:off x="587375" y="2743200"/>
            <a:ext cx="2359025" cy="893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342B7D-032A-D256-D4E4-825CFD643826}"/>
              </a:ext>
            </a:extLst>
          </p:cNvPr>
          <p:cNvCxnSpPr/>
          <p:nvPr userDrawn="1"/>
        </p:nvCxnSpPr>
        <p:spPr>
          <a:xfrm>
            <a:off x="2962275" y="2795588"/>
            <a:ext cx="0" cy="820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2790B8E-63C7-E11E-EFAC-7299FD412F78}"/>
              </a:ext>
            </a:extLst>
          </p:cNvPr>
          <p:cNvSpPr txBox="1">
            <a:spLocks/>
          </p:cNvSpPr>
          <p:nvPr userDrawn="1"/>
        </p:nvSpPr>
        <p:spPr>
          <a:xfrm>
            <a:off x="3190875" y="2846388"/>
            <a:ext cx="4357688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September 10-13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FC8483-17E4-5F72-46BA-D5E3ACB2FAFD}"/>
              </a:ext>
            </a:extLst>
          </p:cNvPr>
          <p:cNvSpPr txBox="1">
            <a:spLocks/>
          </p:cNvSpPr>
          <p:nvPr userDrawn="1"/>
        </p:nvSpPr>
        <p:spPr>
          <a:xfrm>
            <a:off x="3190875" y="3211513"/>
            <a:ext cx="4357688" cy="303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Hyatt Regency Atlanta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4FD6B-EDF1-BAD4-3BEC-539C27CE4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058" y="6520428"/>
            <a:ext cx="2825496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0" i="0">
                <a:solidFill>
                  <a:srgbClr val="01358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7E043A91-51AA-D83D-D4D5-AF2001C3D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>
            <a:extLst>
              <a:ext uri="{FF2B5EF4-FFF2-40B4-BE49-F238E27FC236}">
                <a16:creationId xmlns:a16="http://schemas.microsoft.com/office/drawing/2014/main" id="{D1325A3B-48CE-F2EE-E31B-6802CCDA5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B46A4B-C28A-B1F7-DBCA-ED182E851DE1}"/>
              </a:ext>
            </a:extLst>
          </p:cNvPr>
          <p:cNvSpPr txBox="1">
            <a:spLocks/>
          </p:cNvSpPr>
          <p:nvPr userDrawn="1"/>
        </p:nvSpPr>
        <p:spPr>
          <a:xfrm>
            <a:off x="4352925" y="6289675"/>
            <a:ext cx="59118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Tech Forum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872677-97E9-3457-0B19-5D04CF43A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512925"/>
            <a:ext cx="2825496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0" i="0" smtClean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56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>
            <a:extLst>
              <a:ext uri="{FF2B5EF4-FFF2-40B4-BE49-F238E27FC236}">
                <a16:creationId xmlns:a16="http://schemas.microsoft.com/office/drawing/2014/main" id="{3D744415-7B94-9EB2-DDF9-854D363C3D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Placeholder 1">
            <a:extLst>
              <a:ext uri="{FF2B5EF4-FFF2-40B4-BE49-F238E27FC236}">
                <a16:creationId xmlns:a16="http://schemas.microsoft.com/office/drawing/2014/main" id="{6A65C7F2-5938-E16A-EF56-ECB711D51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28209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40CDE4-4026-2F09-90F2-1C0247B04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510528"/>
            <a:ext cx="2825496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0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/>
              <a:t>© 2023 Merchant Advisory Group. All Rights Reserved.</a:t>
            </a: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Calibri Light" panose="020F0302020204030204" pitchFamily="34" charset="0"/>
        <a:buAutoNum type="arabicPeriod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lphaLcPeriod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romanLcPeriod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rabicPeriod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lphaLcPeriod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>
            <a:extLst>
              <a:ext uri="{FF2B5EF4-FFF2-40B4-BE49-F238E27FC236}">
                <a16:creationId xmlns:a16="http://schemas.microsoft.com/office/drawing/2014/main" id="{5FD713CA-BBDA-F2E5-CBDB-735F74639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Placeholder 1">
            <a:extLst>
              <a:ext uri="{FF2B5EF4-FFF2-40B4-BE49-F238E27FC236}">
                <a16:creationId xmlns:a16="http://schemas.microsoft.com/office/drawing/2014/main" id="{9C8469FF-93F4-1A6F-51B0-4C4FFF44B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0515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Title</a:t>
            </a:r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C0AFB5A9-A28B-888E-0DC3-F8FBA9A48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943" y="1380952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205390-30AA-DA58-CA71-DF907EF557BF}"/>
              </a:ext>
            </a:extLst>
          </p:cNvPr>
          <p:cNvSpPr txBox="1">
            <a:spLocks/>
          </p:cNvSpPr>
          <p:nvPr userDrawn="1"/>
        </p:nvSpPr>
        <p:spPr>
          <a:xfrm>
            <a:off x="6211888" y="6289675"/>
            <a:ext cx="405288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TECH FORUM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E9AEC-A224-AFD5-1173-6C0DF2696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510528"/>
            <a:ext cx="2825496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b="0" i="0" smtClean="0">
                <a:solidFill>
                  <a:srgbClr val="5B9BD5"/>
                </a:solidFill>
                <a:latin typeface="Arial" panose="020B0604020202020204" pitchFamily="34" charset="0"/>
              </a:defRPr>
            </a:lvl1pPr>
          </a:lstStyle>
          <a:p>
            <a:pPr algn="ctr"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AE1B1C-B70B-164F-AFBC-75C7AA585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92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72BE6F3-D5D1-F83E-2ADC-545E68CF0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Title</a:t>
            </a:r>
          </a:p>
        </p:txBody>
      </p:sp>
      <p:sp>
        <p:nvSpPr>
          <p:cNvPr id="34818" name="Text Placeholder 2">
            <a:extLst>
              <a:ext uri="{FF2B5EF4-FFF2-40B4-BE49-F238E27FC236}">
                <a16:creationId xmlns:a16="http://schemas.microsoft.com/office/drawing/2014/main" id="{0A9012FD-867C-627F-6423-3B871625F20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/>
              <a:t>Lorem ipsum dolor Heading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F79D9A17-609E-4D11-5E60-EFFF04ACE603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en-US"/>
              <a:t>Content sit amet, </a:t>
            </a:r>
            <a:r>
              <a:rPr lang="en-US" altLang="en-US">
                <a:hlinkClick r:id="rId3"/>
              </a:rPr>
              <a:t>consectetur</a:t>
            </a:r>
            <a:r>
              <a:rPr lang="en-US" altLang="en-US"/>
              <a:t> adipiscing elit</a:t>
            </a:r>
          </a:p>
          <a:p>
            <a:pPr lvl="1"/>
            <a:r>
              <a:rPr lang="en-US" altLang="en-US"/>
              <a:t>Sed do eiusmod tempor incididunt ut labore et dolore magna aliqua</a:t>
            </a:r>
          </a:p>
          <a:p>
            <a:pPr lvl="2"/>
            <a:r>
              <a:rPr lang="en-US" altLang="en-US"/>
              <a:t>Quis ipsum suspendisse ultrices gravida</a:t>
            </a:r>
          </a:p>
          <a:p>
            <a:pPr lvl="3"/>
            <a:r>
              <a:rPr lang="en-US" altLang="en-US"/>
              <a:t>Risus commodo viverra maecenas.</a:t>
            </a:r>
          </a:p>
          <a:p>
            <a:r>
              <a:rPr lang="en-US" altLang="en-US"/>
              <a:t>Content sit amet, </a:t>
            </a:r>
            <a:r>
              <a:rPr lang="en-US" altLang="en-US">
                <a:hlinkClick r:id="rId3"/>
              </a:rPr>
              <a:t>consectetur</a:t>
            </a:r>
            <a:r>
              <a:rPr lang="en-US" altLang="en-US"/>
              <a:t> adipiscing elit</a:t>
            </a:r>
          </a:p>
          <a:p>
            <a:pPr lvl="1"/>
            <a:r>
              <a:rPr lang="en-US" altLang="en-US"/>
              <a:t>Sed do eiusmod tempor incididunt ut labore et dolore magna aliqua</a:t>
            </a:r>
          </a:p>
          <a:p>
            <a:pPr lvl="1"/>
            <a:r>
              <a:rPr lang="en-US" altLang="en-US"/>
              <a:t>Quis ipsum suspendisse ultrices gravida</a:t>
            </a:r>
          </a:p>
        </p:txBody>
      </p:sp>
      <p:graphicFrame>
        <p:nvGraphicFramePr>
          <p:cNvPr id="34820" name="Content Placeholder 5">
            <a:extLst>
              <a:ext uri="{FF2B5EF4-FFF2-40B4-BE49-F238E27FC236}">
                <a16:creationId xmlns:a16="http://schemas.microsoft.com/office/drawing/2014/main" id="{483619CC-365D-B689-A97E-FD3EC2BD971E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5773631" y="1803400"/>
          <a:ext cx="5275475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45150" imgH="4121150" progId="Excel.Chart.8">
                  <p:embed/>
                </p:oleObj>
              </mc:Choice>
              <mc:Fallback>
                <p:oleObj name="Chart" r:id="rId4" imgW="5645150" imgH="4121150" progId="Excel.Chart.8">
                  <p:embed/>
                  <p:pic>
                    <p:nvPicPr>
                      <p:cNvPr id="34820" name="Content Placeholder 5">
                        <a:extLst>
                          <a:ext uri="{FF2B5EF4-FFF2-40B4-BE49-F238E27FC236}">
                            <a16:creationId xmlns:a16="http://schemas.microsoft.com/office/drawing/2014/main" id="{483619CC-365D-B689-A97E-FD3EC2BD971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631" y="1803400"/>
                        <a:ext cx="5275475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E009C3-D425-BB02-3371-67985465CC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65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7D4ACFE-2DCE-ED3E-FBDF-E6EDE28DA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A4DF7-9E29-E923-B370-42A85DBC1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Lorem ipsum dolor Heading</a:t>
            </a:r>
          </a:p>
          <a:p>
            <a:r>
              <a:rPr lang="en-US"/>
              <a:t>Content sit amet, consectetur adipiscing elit, sed do eiusmod tempor incididunt ut labore et dolore magna aliqua. Quis ipsum suspendisse ultrices gravida. Risus commodo viverra maecenas.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0203AA-F02D-AA91-F6A0-0D8CE4B1B6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2023 Merchant Advisory Group. All Rights Reserved.</a:t>
            </a:r>
            <a:endParaRPr lang="en-US" dirty="0"/>
          </a:p>
        </p:txBody>
      </p:sp>
      <p:pic>
        <p:nvPicPr>
          <p:cNvPr id="12" name="Content Placeholder 11" descr="A picture containing logo&#10;&#10;Description automatically generated">
            <a:extLst>
              <a:ext uri="{FF2B5EF4-FFF2-40B4-BE49-F238E27FC236}">
                <a16:creationId xmlns:a16="http://schemas.microsoft.com/office/drawing/2014/main" id="{A541FB66-366B-9042-6EE7-9693CFEC346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593288" y="3221879"/>
            <a:ext cx="5005424" cy="201455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46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8006F282-E536-0CAF-7E99-015EB1129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Lorem Ipsum Dolor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AA003-9A63-75A7-ABD3-5AB49D28D2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D1386EF-33D7-0F69-CBF2-1A25144B9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3" y="42863"/>
            <a:ext cx="10866437" cy="1327150"/>
          </a:xfrm>
        </p:spPr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01E5757-4924-D19D-4ABA-C8F6108A8C4B}"/>
              </a:ext>
            </a:extLst>
          </p:cNvPr>
          <p:cNvCxnSpPr>
            <a:cxnSpLocks/>
          </p:cNvCxnSpPr>
          <p:nvPr/>
        </p:nvCxnSpPr>
        <p:spPr>
          <a:xfrm>
            <a:off x="3910013" y="2544763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A35160-B3AB-F228-D4E6-06FE72064A3D}"/>
              </a:ext>
            </a:extLst>
          </p:cNvPr>
          <p:cNvCxnSpPr>
            <a:cxnSpLocks/>
          </p:cNvCxnSpPr>
          <p:nvPr/>
        </p:nvCxnSpPr>
        <p:spPr>
          <a:xfrm>
            <a:off x="3916363" y="339248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B675CAE-A3D9-E2DC-CAAF-D30160C7B7FD}"/>
              </a:ext>
            </a:extLst>
          </p:cNvPr>
          <p:cNvCxnSpPr>
            <a:cxnSpLocks/>
          </p:cNvCxnSpPr>
          <p:nvPr/>
        </p:nvCxnSpPr>
        <p:spPr>
          <a:xfrm>
            <a:off x="3916363" y="423862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5403ECE-6D1D-91C2-FFD6-C43B67089AFC}"/>
              </a:ext>
            </a:extLst>
          </p:cNvPr>
          <p:cNvCxnSpPr>
            <a:cxnSpLocks/>
          </p:cNvCxnSpPr>
          <p:nvPr/>
        </p:nvCxnSpPr>
        <p:spPr>
          <a:xfrm>
            <a:off x="3916363" y="5084763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0" name="Text Placeholder 3">
            <a:extLst>
              <a:ext uri="{FF2B5EF4-FFF2-40B4-BE49-F238E27FC236}">
                <a16:creationId xmlns:a16="http://schemas.microsoft.com/office/drawing/2014/main" id="{BF5E1F21-496E-46DF-0187-21EAB282317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65150" y="2535238"/>
            <a:ext cx="3152775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</p:txBody>
      </p:sp>
      <p:sp>
        <p:nvSpPr>
          <p:cNvPr id="26631" name="Text Placeholder 5">
            <a:extLst>
              <a:ext uri="{FF2B5EF4-FFF2-40B4-BE49-F238E27FC236}">
                <a16:creationId xmlns:a16="http://schemas.microsoft.com/office/drawing/2014/main" id="{FFA4BC48-8BE4-36CF-A1B5-37664F1D328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65150" y="2809875"/>
            <a:ext cx="315277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</p:txBody>
      </p:sp>
      <p:sp>
        <p:nvSpPr>
          <p:cNvPr id="26632" name="Text Placeholder 7">
            <a:extLst>
              <a:ext uri="{FF2B5EF4-FFF2-40B4-BE49-F238E27FC236}">
                <a16:creationId xmlns:a16="http://schemas.microsoft.com/office/drawing/2014/main" id="{4F174EE5-9D35-C5EC-AD5C-500594A8670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65150" y="3386138"/>
            <a:ext cx="315277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6633" name="Text Placeholder 9">
            <a:extLst>
              <a:ext uri="{FF2B5EF4-FFF2-40B4-BE49-F238E27FC236}">
                <a16:creationId xmlns:a16="http://schemas.microsoft.com/office/drawing/2014/main" id="{55F20589-376C-48E9-452E-13562C1B2D8A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565150" y="3660775"/>
            <a:ext cx="315277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6634" name="Text Placeholder 11">
            <a:extLst>
              <a:ext uri="{FF2B5EF4-FFF2-40B4-BE49-F238E27FC236}">
                <a16:creationId xmlns:a16="http://schemas.microsoft.com/office/drawing/2014/main" id="{4E96DA43-8DFC-3A38-9B8A-9DB7B27E25ED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565150" y="4237038"/>
            <a:ext cx="315277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6635" name="Text Placeholder 13">
            <a:extLst>
              <a:ext uri="{FF2B5EF4-FFF2-40B4-BE49-F238E27FC236}">
                <a16:creationId xmlns:a16="http://schemas.microsoft.com/office/drawing/2014/main" id="{8A8DE30F-203E-B2CB-D41D-7118315849E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565150" y="4510088"/>
            <a:ext cx="3152775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6636" name="Text Placeholder 16">
            <a:extLst>
              <a:ext uri="{FF2B5EF4-FFF2-40B4-BE49-F238E27FC236}">
                <a16:creationId xmlns:a16="http://schemas.microsoft.com/office/drawing/2014/main" id="{6A8FEC30-E0A2-D33C-A6A5-BD6CC25748E4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565150" y="5086350"/>
            <a:ext cx="3152775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6637" name="Text Placeholder 18">
            <a:extLst>
              <a:ext uri="{FF2B5EF4-FFF2-40B4-BE49-F238E27FC236}">
                <a16:creationId xmlns:a16="http://schemas.microsoft.com/office/drawing/2014/main" id="{1CAD1953-AF7C-C3B0-AFC2-7527A349060B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565150" y="5360988"/>
            <a:ext cx="3152775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6638" name="Text Placeholder 20">
            <a:extLst>
              <a:ext uri="{FF2B5EF4-FFF2-40B4-BE49-F238E27FC236}">
                <a16:creationId xmlns:a16="http://schemas.microsoft.com/office/drawing/2014/main" id="{FE97102D-DF7B-20AF-896C-6AC28DC676D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295775" y="2535238"/>
            <a:ext cx="5626100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</p:txBody>
      </p:sp>
      <p:sp>
        <p:nvSpPr>
          <p:cNvPr id="26639" name="Text Placeholder 22">
            <a:extLst>
              <a:ext uri="{FF2B5EF4-FFF2-40B4-BE49-F238E27FC236}">
                <a16:creationId xmlns:a16="http://schemas.microsoft.com/office/drawing/2014/main" id="{628C4BA4-02AD-F639-C3C5-F7650A4279A9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4295775" y="3386138"/>
            <a:ext cx="56261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</p:txBody>
      </p:sp>
      <p:sp>
        <p:nvSpPr>
          <p:cNvPr id="26640" name="Text Placeholder 24">
            <a:extLst>
              <a:ext uri="{FF2B5EF4-FFF2-40B4-BE49-F238E27FC236}">
                <a16:creationId xmlns:a16="http://schemas.microsoft.com/office/drawing/2014/main" id="{A26D2BC7-878B-8A68-7BCA-0BF2F1EADA2F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4295775" y="4237038"/>
            <a:ext cx="56261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</p:txBody>
      </p:sp>
      <p:sp>
        <p:nvSpPr>
          <p:cNvPr id="26641" name="Text Placeholder 26">
            <a:extLst>
              <a:ext uri="{FF2B5EF4-FFF2-40B4-BE49-F238E27FC236}">
                <a16:creationId xmlns:a16="http://schemas.microsoft.com/office/drawing/2014/main" id="{0EA27DD3-42B2-19CA-94CF-A96A33BBD59F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4295775" y="5086350"/>
            <a:ext cx="5626100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7E019-B3DE-7FC8-1BF6-B28FA4EAFD0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D5EB298-D9C5-940E-82B3-D0EE8442F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625" y="42863"/>
            <a:ext cx="10866438" cy="1325562"/>
          </a:xfrm>
        </p:spPr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27650" name="Text Placeholder 3">
            <a:extLst>
              <a:ext uri="{FF2B5EF4-FFF2-40B4-BE49-F238E27FC236}">
                <a16:creationId xmlns:a16="http://schemas.microsoft.com/office/drawing/2014/main" id="{505A86A5-007D-4148-451E-2594F88BF19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786313" y="2535238"/>
            <a:ext cx="2168525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</p:txBody>
      </p:sp>
      <p:sp>
        <p:nvSpPr>
          <p:cNvPr id="27651" name="Text Placeholder 4">
            <a:extLst>
              <a:ext uri="{FF2B5EF4-FFF2-40B4-BE49-F238E27FC236}">
                <a16:creationId xmlns:a16="http://schemas.microsoft.com/office/drawing/2014/main" id="{DC5AE6EB-C565-E821-57B5-D048BE0E8FB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7178675" y="2535238"/>
            <a:ext cx="3435350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</p:txBody>
      </p:sp>
      <p:sp>
        <p:nvSpPr>
          <p:cNvPr id="27652" name="Text Placeholder 5">
            <a:extLst>
              <a:ext uri="{FF2B5EF4-FFF2-40B4-BE49-F238E27FC236}">
                <a16:creationId xmlns:a16="http://schemas.microsoft.com/office/drawing/2014/main" id="{175C73F8-6954-2F07-9315-C3A3164ED9E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786313" y="2806700"/>
            <a:ext cx="216852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</p:txBody>
      </p:sp>
      <p:sp>
        <p:nvSpPr>
          <p:cNvPr id="27653" name="Text Placeholder 6">
            <a:extLst>
              <a:ext uri="{FF2B5EF4-FFF2-40B4-BE49-F238E27FC236}">
                <a16:creationId xmlns:a16="http://schemas.microsoft.com/office/drawing/2014/main" id="{CDC08AD2-B671-185E-DB4D-1FEE3AE1D902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4786313" y="3381375"/>
            <a:ext cx="2168525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7654" name="Text Placeholder 7">
            <a:extLst>
              <a:ext uri="{FF2B5EF4-FFF2-40B4-BE49-F238E27FC236}">
                <a16:creationId xmlns:a16="http://schemas.microsoft.com/office/drawing/2014/main" id="{72E8A12A-14FB-9D93-3E19-7EB02F3C9158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7178675" y="3381375"/>
            <a:ext cx="3435350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  <a:p>
            <a:pPr eaLnBrk="1" hangingPunct="1"/>
            <a:endParaRPr lang="en-US" altLang="en-US"/>
          </a:p>
        </p:txBody>
      </p:sp>
      <p:sp>
        <p:nvSpPr>
          <p:cNvPr id="27655" name="Text Placeholder 8">
            <a:extLst>
              <a:ext uri="{FF2B5EF4-FFF2-40B4-BE49-F238E27FC236}">
                <a16:creationId xmlns:a16="http://schemas.microsoft.com/office/drawing/2014/main" id="{B90E168B-FCC9-D445-448E-094BABCB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652838"/>
            <a:ext cx="216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100">
                <a:solidFill>
                  <a:srgbClr val="01357F"/>
                </a:solidFill>
                <a:latin typeface="Arial" panose="020B0604020202020204" pitchFamily="34" charset="0"/>
              </a:rPr>
              <a:t>Title Lorem Ipsum Dolor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1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Text Placeholder 9">
            <a:extLst>
              <a:ext uri="{FF2B5EF4-FFF2-40B4-BE49-F238E27FC236}">
                <a16:creationId xmlns:a16="http://schemas.microsoft.com/office/drawing/2014/main" id="{2D6DDE44-8C95-F1E9-B554-15CE17C9745B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4786313" y="4248150"/>
            <a:ext cx="21685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7657" name="Text Placeholder 10">
            <a:extLst>
              <a:ext uri="{FF2B5EF4-FFF2-40B4-BE49-F238E27FC236}">
                <a16:creationId xmlns:a16="http://schemas.microsoft.com/office/drawing/2014/main" id="{D2AA776F-95AA-D6D4-1D4A-E4C1105139F7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7178675" y="4248150"/>
            <a:ext cx="3435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  <a:p>
            <a:pPr eaLnBrk="1" hangingPunct="1"/>
            <a:endParaRPr lang="en-US" altLang="en-US"/>
          </a:p>
        </p:txBody>
      </p:sp>
      <p:sp>
        <p:nvSpPr>
          <p:cNvPr id="27658" name="Text Placeholder 11">
            <a:extLst>
              <a:ext uri="{FF2B5EF4-FFF2-40B4-BE49-F238E27FC236}">
                <a16:creationId xmlns:a16="http://schemas.microsoft.com/office/drawing/2014/main" id="{974520B7-A1FF-F96B-2A42-C98E77A37E97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4786313" y="4518025"/>
            <a:ext cx="2168525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7659" name="Text Placeholder 12">
            <a:extLst>
              <a:ext uri="{FF2B5EF4-FFF2-40B4-BE49-F238E27FC236}">
                <a16:creationId xmlns:a16="http://schemas.microsoft.com/office/drawing/2014/main" id="{A25B5A1F-37E8-E8FC-14AB-ED0704DF3287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4786313" y="5103813"/>
            <a:ext cx="21685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7660" name="Text Placeholder 13">
            <a:extLst>
              <a:ext uri="{FF2B5EF4-FFF2-40B4-BE49-F238E27FC236}">
                <a16:creationId xmlns:a16="http://schemas.microsoft.com/office/drawing/2014/main" id="{03809C65-E1FE-DAD9-A2CD-64D061B5675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7178675" y="5103813"/>
            <a:ext cx="3435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  <a:p>
            <a:pPr eaLnBrk="1" hangingPunct="1"/>
            <a:endParaRPr lang="en-US" altLang="en-US"/>
          </a:p>
        </p:txBody>
      </p:sp>
      <p:sp>
        <p:nvSpPr>
          <p:cNvPr id="27661" name="Text Placeholder 14">
            <a:extLst>
              <a:ext uri="{FF2B5EF4-FFF2-40B4-BE49-F238E27FC236}">
                <a16:creationId xmlns:a16="http://schemas.microsoft.com/office/drawing/2014/main" id="{13FB2F54-6781-93FE-F388-29A41753F951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4786313" y="5375275"/>
            <a:ext cx="216852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7662" name="Text Placeholder 15">
            <a:extLst>
              <a:ext uri="{FF2B5EF4-FFF2-40B4-BE49-F238E27FC236}">
                <a16:creationId xmlns:a16="http://schemas.microsoft.com/office/drawing/2014/main" id="{8B15BD14-9898-1C31-93F1-9E5FEF85793E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 bwMode="auto">
          <a:xfrm>
            <a:off x="574675" y="2789238"/>
            <a:ext cx="3462338" cy="592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MODERATOR: </a:t>
            </a:r>
            <a:r>
              <a:rPr lang="en-US" altLang="en-US"/>
              <a:t>First Name Last Name</a:t>
            </a:r>
          </a:p>
        </p:txBody>
      </p:sp>
      <p:sp>
        <p:nvSpPr>
          <p:cNvPr id="27663" name="Text Placeholder 16">
            <a:extLst>
              <a:ext uri="{FF2B5EF4-FFF2-40B4-BE49-F238E27FC236}">
                <a16:creationId xmlns:a16="http://schemas.microsoft.com/office/drawing/2014/main" id="{D41CBFB9-7197-F036-3C58-0CE0E9631C04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574675" y="4432300"/>
            <a:ext cx="3462338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MODERATOR: </a:t>
            </a:r>
            <a:r>
              <a:rPr lang="en-US" altLang="en-US"/>
              <a:t>First Name Last Name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772F0A-411F-D64E-1F41-176A253C779E}"/>
              </a:ext>
            </a:extLst>
          </p:cNvPr>
          <p:cNvCxnSpPr>
            <a:cxnSpLocks/>
          </p:cNvCxnSpPr>
          <p:nvPr/>
        </p:nvCxnSpPr>
        <p:spPr>
          <a:xfrm>
            <a:off x="7023100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F5CB34-61D6-A79B-9BDC-E2E27ABA43AF}"/>
              </a:ext>
            </a:extLst>
          </p:cNvPr>
          <p:cNvCxnSpPr>
            <a:cxnSpLocks/>
          </p:cNvCxnSpPr>
          <p:nvPr/>
        </p:nvCxnSpPr>
        <p:spPr>
          <a:xfrm>
            <a:off x="7029450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F32685-EDE4-B636-3EFE-811D555DBA37}"/>
              </a:ext>
            </a:extLst>
          </p:cNvPr>
          <p:cNvCxnSpPr>
            <a:cxnSpLocks/>
          </p:cNvCxnSpPr>
          <p:nvPr/>
        </p:nvCxnSpPr>
        <p:spPr>
          <a:xfrm>
            <a:off x="7029450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BB1BF0-56F4-1564-4EA5-94453D8DE7B5}"/>
              </a:ext>
            </a:extLst>
          </p:cNvPr>
          <p:cNvCxnSpPr>
            <a:cxnSpLocks/>
          </p:cNvCxnSpPr>
          <p:nvPr/>
        </p:nvCxnSpPr>
        <p:spPr>
          <a:xfrm>
            <a:off x="7029450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F13A10-729A-F0FE-5549-9E5EA479326F}"/>
              </a:ext>
            </a:extLst>
          </p:cNvPr>
          <p:cNvCxnSpPr>
            <a:cxnSpLocks/>
          </p:cNvCxnSpPr>
          <p:nvPr/>
        </p:nvCxnSpPr>
        <p:spPr>
          <a:xfrm>
            <a:off x="4211638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460FC5-2179-A684-3FCB-71D10DA673A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200CF41-81C0-1394-ABA0-15AB9B36E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625" y="42863"/>
            <a:ext cx="10866438" cy="1325562"/>
          </a:xfrm>
        </p:spPr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28674" name="Text Placeholder 3">
            <a:extLst>
              <a:ext uri="{FF2B5EF4-FFF2-40B4-BE49-F238E27FC236}">
                <a16:creationId xmlns:a16="http://schemas.microsoft.com/office/drawing/2014/main" id="{BEA1334B-23D7-08C2-A9CB-FD1817328BD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216650" y="2535238"/>
            <a:ext cx="2168525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</p:txBody>
      </p:sp>
      <p:sp>
        <p:nvSpPr>
          <p:cNvPr id="28675" name="Text Placeholder 4">
            <a:extLst>
              <a:ext uri="{FF2B5EF4-FFF2-40B4-BE49-F238E27FC236}">
                <a16:creationId xmlns:a16="http://schemas.microsoft.com/office/drawing/2014/main" id="{FF402FE7-F334-46CD-B2FE-9D0F630DC11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8609013" y="2535238"/>
            <a:ext cx="2005012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</p:txBody>
      </p:sp>
      <p:sp>
        <p:nvSpPr>
          <p:cNvPr id="28676" name="Text Placeholder 5">
            <a:extLst>
              <a:ext uri="{FF2B5EF4-FFF2-40B4-BE49-F238E27FC236}">
                <a16:creationId xmlns:a16="http://schemas.microsoft.com/office/drawing/2014/main" id="{3A20FC2C-8C54-FE44-CB0D-11D8D44F4C9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216650" y="2806700"/>
            <a:ext cx="216852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</p:txBody>
      </p:sp>
      <p:sp>
        <p:nvSpPr>
          <p:cNvPr id="28677" name="Text Placeholder 6">
            <a:extLst>
              <a:ext uri="{FF2B5EF4-FFF2-40B4-BE49-F238E27FC236}">
                <a16:creationId xmlns:a16="http://schemas.microsoft.com/office/drawing/2014/main" id="{F1E9434D-102A-382C-6637-22242EC23D31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216650" y="3381375"/>
            <a:ext cx="2168525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8678" name="Text Placeholder 7">
            <a:extLst>
              <a:ext uri="{FF2B5EF4-FFF2-40B4-BE49-F238E27FC236}">
                <a16:creationId xmlns:a16="http://schemas.microsoft.com/office/drawing/2014/main" id="{B48F09AF-FEEE-D365-5B90-497A13C75E84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8609013" y="3381375"/>
            <a:ext cx="2005012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  <a:p>
            <a:pPr eaLnBrk="1" hangingPunct="1"/>
            <a:endParaRPr lang="en-US" altLang="en-US"/>
          </a:p>
        </p:txBody>
      </p:sp>
      <p:sp>
        <p:nvSpPr>
          <p:cNvPr id="28679" name="Text Placeholder 8">
            <a:extLst>
              <a:ext uri="{FF2B5EF4-FFF2-40B4-BE49-F238E27FC236}">
                <a16:creationId xmlns:a16="http://schemas.microsoft.com/office/drawing/2014/main" id="{8D8F9932-E57B-0AF6-9F20-D3277F6DA38C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6216650" y="3652838"/>
            <a:ext cx="216852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8680" name="Text Placeholder 9">
            <a:extLst>
              <a:ext uri="{FF2B5EF4-FFF2-40B4-BE49-F238E27FC236}">
                <a16:creationId xmlns:a16="http://schemas.microsoft.com/office/drawing/2014/main" id="{A972DB8F-1B5E-2F54-1A36-25194F9F2CEA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6216650" y="4248150"/>
            <a:ext cx="21685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8681" name="Text Placeholder 10">
            <a:extLst>
              <a:ext uri="{FF2B5EF4-FFF2-40B4-BE49-F238E27FC236}">
                <a16:creationId xmlns:a16="http://schemas.microsoft.com/office/drawing/2014/main" id="{32FF4FB1-B396-A90E-9C0F-1FD91A26F629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8609013" y="4248150"/>
            <a:ext cx="20050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  <a:p>
            <a:pPr eaLnBrk="1" hangingPunct="1"/>
            <a:endParaRPr lang="en-US" altLang="en-US"/>
          </a:p>
        </p:txBody>
      </p:sp>
      <p:sp>
        <p:nvSpPr>
          <p:cNvPr id="28682" name="Text Placeholder 11">
            <a:extLst>
              <a:ext uri="{FF2B5EF4-FFF2-40B4-BE49-F238E27FC236}">
                <a16:creationId xmlns:a16="http://schemas.microsoft.com/office/drawing/2014/main" id="{AF413074-6868-1741-BA9C-46DC74DDE428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216650" y="4518025"/>
            <a:ext cx="2168525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8683" name="Text Placeholder 12">
            <a:extLst>
              <a:ext uri="{FF2B5EF4-FFF2-40B4-BE49-F238E27FC236}">
                <a16:creationId xmlns:a16="http://schemas.microsoft.com/office/drawing/2014/main" id="{B0CA6EFF-586A-5E80-7480-95CC003D2056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6216650" y="5103813"/>
            <a:ext cx="21685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8684" name="Text Placeholder 13">
            <a:extLst>
              <a:ext uri="{FF2B5EF4-FFF2-40B4-BE49-F238E27FC236}">
                <a16:creationId xmlns:a16="http://schemas.microsoft.com/office/drawing/2014/main" id="{E30BBDC2-B94A-D375-7162-0507C4DFE27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8609013" y="5103813"/>
            <a:ext cx="20050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Company Name</a:t>
            </a:r>
          </a:p>
          <a:p>
            <a:pPr eaLnBrk="1" hangingPunct="1"/>
            <a:endParaRPr lang="en-US" altLang="en-US"/>
          </a:p>
        </p:txBody>
      </p:sp>
      <p:sp>
        <p:nvSpPr>
          <p:cNvPr id="28685" name="Text Placeholder 14">
            <a:extLst>
              <a:ext uri="{FF2B5EF4-FFF2-40B4-BE49-F238E27FC236}">
                <a16:creationId xmlns:a16="http://schemas.microsoft.com/office/drawing/2014/main" id="{F1CD7EBC-205F-EAA9-BFE3-37397C7C5B11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6216650" y="5375275"/>
            <a:ext cx="216852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903E5EAB-C5EB-E75B-AE0B-1FD9DD7E96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92238" y="2789238"/>
            <a:ext cx="3462337" cy="5921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MODERATOR: </a:t>
            </a: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EEE8535-0D08-454A-F696-73FF05BC5E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2238" y="4432300"/>
            <a:ext cx="3462337" cy="5937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MODERATOR: </a:t>
            </a: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22A2D8-BA76-8746-7C7F-CB3C6A93CE5E}"/>
              </a:ext>
            </a:extLst>
          </p:cNvPr>
          <p:cNvCxnSpPr>
            <a:cxnSpLocks/>
          </p:cNvCxnSpPr>
          <p:nvPr/>
        </p:nvCxnSpPr>
        <p:spPr>
          <a:xfrm>
            <a:off x="845343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A0773-C17C-A2C1-8B12-F58E69937C2D}"/>
              </a:ext>
            </a:extLst>
          </p:cNvPr>
          <p:cNvCxnSpPr>
            <a:cxnSpLocks/>
          </p:cNvCxnSpPr>
          <p:nvPr/>
        </p:nvCxnSpPr>
        <p:spPr>
          <a:xfrm>
            <a:off x="845978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E40F15-32BE-EAB0-F29C-F25306FF13CF}"/>
              </a:ext>
            </a:extLst>
          </p:cNvPr>
          <p:cNvCxnSpPr>
            <a:cxnSpLocks/>
          </p:cNvCxnSpPr>
          <p:nvPr/>
        </p:nvCxnSpPr>
        <p:spPr>
          <a:xfrm>
            <a:off x="845978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94ABCB-6C85-98A5-A619-9211C80B1D5B}"/>
              </a:ext>
            </a:extLst>
          </p:cNvPr>
          <p:cNvCxnSpPr>
            <a:cxnSpLocks/>
          </p:cNvCxnSpPr>
          <p:nvPr/>
        </p:nvCxnSpPr>
        <p:spPr>
          <a:xfrm>
            <a:off x="845978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47C69E-E02D-3B4A-424A-C9A32F4C2112}"/>
              </a:ext>
            </a:extLst>
          </p:cNvPr>
          <p:cNvCxnSpPr>
            <a:cxnSpLocks/>
          </p:cNvCxnSpPr>
          <p:nvPr/>
        </p:nvCxnSpPr>
        <p:spPr>
          <a:xfrm>
            <a:off x="50387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897BB4A-B5D5-B60E-1699-49C9848FD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2" r="18762" b="45369"/>
          <a:stretch/>
        </p:blipFill>
        <p:spPr>
          <a:xfrm>
            <a:off x="713364" y="2757681"/>
            <a:ext cx="578966" cy="574728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FD18E6-2246-1BDB-73A0-584956D8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3" r="18762" b="44504"/>
          <a:stretch/>
        </p:blipFill>
        <p:spPr>
          <a:xfrm>
            <a:off x="5513964" y="2506122"/>
            <a:ext cx="578966" cy="586397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361252-DC45-60A5-5CC3-F35DE92DD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08" t="530" r="21602" b="35053"/>
          <a:stretch/>
        </p:blipFill>
        <p:spPr>
          <a:xfrm>
            <a:off x="5513964" y="3336317"/>
            <a:ext cx="578966" cy="584999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C37C4A0-B40F-C29B-29DD-836EFE5AC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713364" y="4406239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602746-255A-40E5-526A-943A5CA4B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5513964" y="4198937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FBA1EE-0989-2E3C-5FDB-CCE5CCDE2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5513964" y="5055673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25DDF7-7126-73FE-080F-5BD3EA69132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22048703-404C-6D2D-57CE-8642823DE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625" y="42863"/>
            <a:ext cx="10866438" cy="1325562"/>
          </a:xfrm>
        </p:spPr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29698" name="Text Placeholder 20">
            <a:extLst>
              <a:ext uri="{FF2B5EF4-FFF2-40B4-BE49-F238E27FC236}">
                <a16:creationId xmlns:a16="http://schemas.microsoft.com/office/drawing/2014/main" id="{F9160FB5-95A4-A2FC-CA3E-3986C2323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2806700"/>
            <a:ext cx="216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100">
                <a:solidFill>
                  <a:srgbClr val="01357F"/>
                </a:solidFill>
                <a:latin typeface="Arial" panose="020B0604020202020204" pitchFamily="34" charset="0"/>
              </a:rPr>
              <a:t>Title Lorem Ipsum Dolor</a:t>
            </a:r>
          </a:p>
        </p:txBody>
      </p:sp>
      <p:sp>
        <p:nvSpPr>
          <p:cNvPr id="29699" name="Text Placeholder 21">
            <a:extLst>
              <a:ext uri="{FF2B5EF4-FFF2-40B4-BE49-F238E27FC236}">
                <a16:creationId xmlns:a16="http://schemas.microsoft.com/office/drawing/2014/main" id="{4E80527E-2A73-0C3D-6115-C7ADD837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3381375"/>
            <a:ext cx="2168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>
                <a:solidFill>
                  <a:srgbClr val="01357F"/>
                </a:solidFill>
                <a:latin typeface="Arial" panose="020B0604020202020204" pitchFamily="34" charset="0"/>
              </a:rPr>
              <a:t>First Name Last Name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Placeholder 22">
            <a:extLst>
              <a:ext uri="{FF2B5EF4-FFF2-40B4-BE49-F238E27FC236}">
                <a16:creationId xmlns:a16="http://schemas.microsoft.com/office/drawing/2014/main" id="{F367588B-E5CA-DF85-D06E-D1DBA272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3652838"/>
            <a:ext cx="216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100">
                <a:solidFill>
                  <a:srgbClr val="01357F"/>
                </a:solidFill>
                <a:latin typeface="Arial" panose="020B0604020202020204" pitchFamily="34" charset="0"/>
              </a:rPr>
              <a:t>Title Lorem Ipsum Dolor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1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Placeholder 23">
            <a:extLst>
              <a:ext uri="{FF2B5EF4-FFF2-40B4-BE49-F238E27FC236}">
                <a16:creationId xmlns:a16="http://schemas.microsoft.com/office/drawing/2014/main" id="{013AEF2C-2AB8-E928-CB57-FBCC9200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4248150"/>
            <a:ext cx="2168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>
                <a:solidFill>
                  <a:srgbClr val="01357F"/>
                </a:solidFill>
                <a:latin typeface="Arial" panose="020B0604020202020204" pitchFamily="34" charset="0"/>
              </a:rPr>
              <a:t>First Name Last Name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Placeholder 24">
            <a:extLst>
              <a:ext uri="{FF2B5EF4-FFF2-40B4-BE49-F238E27FC236}">
                <a16:creationId xmlns:a16="http://schemas.microsoft.com/office/drawing/2014/main" id="{57ADBB29-390F-ED2F-B63E-77C6117D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4518025"/>
            <a:ext cx="2168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100">
                <a:solidFill>
                  <a:srgbClr val="01357F"/>
                </a:solidFill>
                <a:latin typeface="Arial" panose="020B0604020202020204" pitchFamily="34" charset="0"/>
              </a:rPr>
              <a:t>Title Lorem Ipsum Dolor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1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Text Placeholder 25">
            <a:extLst>
              <a:ext uri="{FF2B5EF4-FFF2-40B4-BE49-F238E27FC236}">
                <a16:creationId xmlns:a16="http://schemas.microsoft.com/office/drawing/2014/main" id="{78D0C1BF-7133-742B-1C77-7B4F086A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5103813"/>
            <a:ext cx="2168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>
                <a:solidFill>
                  <a:srgbClr val="01357F"/>
                </a:solidFill>
                <a:latin typeface="Arial" panose="020B0604020202020204" pitchFamily="34" charset="0"/>
              </a:rPr>
              <a:t>First Name Last Name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Text Placeholder 26">
            <a:extLst>
              <a:ext uri="{FF2B5EF4-FFF2-40B4-BE49-F238E27FC236}">
                <a16:creationId xmlns:a16="http://schemas.microsoft.com/office/drawing/2014/main" id="{D1256A92-48AF-7C07-DC14-9DB9570AE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5375275"/>
            <a:ext cx="216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100">
                <a:solidFill>
                  <a:srgbClr val="01357F"/>
                </a:solidFill>
                <a:latin typeface="Arial" panose="020B0604020202020204" pitchFamily="34" charset="0"/>
              </a:rPr>
              <a:t>Title Lorem Ipsum Dolor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1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Text Placeholder 11">
            <a:extLst>
              <a:ext uri="{FF2B5EF4-FFF2-40B4-BE49-F238E27FC236}">
                <a16:creationId xmlns:a16="http://schemas.microsoft.com/office/drawing/2014/main" id="{98A7F37F-A40E-6B33-4192-B2485A28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89238"/>
            <a:ext cx="37957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>
                <a:solidFill>
                  <a:srgbClr val="01357F"/>
                </a:solidFill>
                <a:latin typeface="Arial" panose="020B0604020202020204" pitchFamily="34" charset="0"/>
              </a:rPr>
              <a:t>MODERATOR: First Name Last Name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Text Placeholder 12">
            <a:extLst>
              <a:ext uri="{FF2B5EF4-FFF2-40B4-BE49-F238E27FC236}">
                <a16:creationId xmlns:a16="http://schemas.microsoft.com/office/drawing/2014/main" id="{D0846402-3621-86BC-2CA3-2562C1D9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432300"/>
            <a:ext cx="37957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>
                <a:solidFill>
                  <a:srgbClr val="01357F"/>
                </a:solidFill>
                <a:latin typeface="Arial" panose="020B0604020202020204" pitchFamily="34" charset="0"/>
              </a:rPr>
              <a:t>MODERATOR: First Name Last Name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500">
              <a:solidFill>
                <a:srgbClr val="01357F"/>
              </a:solidFill>
              <a:latin typeface="Arial" panose="020B0604020202020204" pitchFamily="34" charset="0"/>
            </a:endParaRPr>
          </a:p>
        </p:txBody>
      </p:sp>
      <p:sp>
        <p:nvSpPr>
          <p:cNvPr id="29707" name="Text Placeholder 19">
            <a:extLst>
              <a:ext uri="{FF2B5EF4-FFF2-40B4-BE49-F238E27FC236}">
                <a16:creationId xmlns:a16="http://schemas.microsoft.com/office/drawing/2014/main" id="{CDE75E6C-3987-8166-2C0F-7C39F720B14D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278438" y="2535238"/>
            <a:ext cx="2168525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First Name Last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4FF187-9700-2EE5-98F5-602F99E58E4E}"/>
              </a:ext>
            </a:extLst>
          </p:cNvPr>
          <p:cNvCxnSpPr>
            <a:cxnSpLocks/>
          </p:cNvCxnSpPr>
          <p:nvPr/>
        </p:nvCxnSpPr>
        <p:spPr>
          <a:xfrm>
            <a:off x="795178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F9BCB7-D65D-E3EB-FF91-14931B93FEF9}"/>
              </a:ext>
            </a:extLst>
          </p:cNvPr>
          <p:cNvCxnSpPr>
            <a:cxnSpLocks/>
          </p:cNvCxnSpPr>
          <p:nvPr/>
        </p:nvCxnSpPr>
        <p:spPr>
          <a:xfrm>
            <a:off x="795813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06E08A-A3D2-A4A2-5CBB-214AE9A985C2}"/>
              </a:ext>
            </a:extLst>
          </p:cNvPr>
          <p:cNvCxnSpPr>
            <a:cxnSpLocks/>
          </p:cNvCxnSpPr>
          <p:nvPr/>
        </p:nvCxnSpPr>
        <p:spPr>
          <a:xfrm>
            <a:off x="795813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56D1A0-403E-51D2-8D1B-1C103A3C07CB}"/>
              </a:ext>
            </a:extLst>
          </p:cNvPr>
          <p:cNvCxnSpPr>
            <a:cxnSpLocks/>
          </p:cNvCxnSpPr>
          <p:nvPr/>
        </p:nvCxnSpPr>
        <p:spPr>
          <a:xfrm>
            <a:off x="795813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8E8A3F-8819-A904-29CB-CF9E9CA97C1B}"/>
              </a:ext>
            </a:extLst>
          </p:cNvPr>
          <p:cNvCxnSpPr>
            <a:cxnSpLocks/>
          </p:cNvCxnSpPr>
          <p:nvPr/>
        </p:nvCxnSpPr>
        <p:spPr>
          <a:xfrm>
            <a:off x="47339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3" name="Picture 3">
            <a:extLst>
              <a:ext uri="{FF2B5EF4-FFF2-40B4-BE49-F238E27FC236}">
                <a16:creationId xmlns:a16="http://schemas.microsoft.com/office/drawing/2014/main" id="{69C1BB49-ADE4-A2D5-724F-C2726CF9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086100"/>
            <a:ext cx="12842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4">
            <a:extLst>
              <a:ext uri="{FF2B5EF4-FFF2-40B4-BE49-F238E27FC236}">
                <a16:creationId xmlns:a16="http://schemas.microsoft.com/office/drawing/2014/main" id="{646D3E07-0723-778A-C415-BAFBFB95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75456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5">
            <a:extLst>
              <a:ext uri="{FF2B5EF4-FFF2-40B4-BE49-F238E27FC236}">
                <a16:creationId xmlns:a16="http://schemas.microsoft.com/office/drawing/2014/main" id="{3E2E53BB-44D5-2F9E-88CD-A4077BF22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22538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6">
            <a:extLst>
              <a:ext uri="{FF2B5EF4-FFF2-40B4-BE49-F238E27FC236}">
                <a16:creationId xmlns:a16="http://schemas.microsoft.com/office/drawing/2014/main" id="{228233DA-D778-1045-D443-3C94F396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381375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7">
            <a:extLst>
              <a:ext uri="{FF2B5EF4-FFF2-40B4-BE49-F238E27FC236}">
                <a16:creationId xmlns:a16="http://schemas.microsoft.com/office/drawing/2014/main" id="{17C76E7D-124B-29D7-CE2C-2EFEF84B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4180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8">
            <a:extLst>
              <a:ext uri="{FF2B5EF4-FFF2-40B4-BE49-F238E27FC236}">
                <a16:creationId xmlns:a16="http://schemas.microsoft.com/office/drawing/2014/main" id="{9518AFB6-81FE-9995-4C31-1838A3F5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5065713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6F37217E-000F-D6B6-0D7D-4749DF1B555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348FD9F-E3BB-20EA-38C8-D51DCF0E7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AAF0CA11-CD49-A6D9-E012-0C8BB77CFC0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/>
              <a:t>First Name Last Name</a:t>
            </a:r>
          </a:p>
        </p:txBody>
      </p:sp>
      <p:sp>
        <p:nvSpPr>
          <p:cNvPr id="30723" name="Text Placeholder 3">
            <a:extLst>
              <a:ext uri="{FF2B5EF4-FFF2-40B4-BE49-F238E27FC236}">
                <a16:creationId xmlns:a16="http://schemas.microsoft.com/office/drawing/2014/main" id="{505BE38F-AD41-EB3D-8BF6-3AF68886305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9190BCFA-115F-2CC0-945D-B1EFB768D74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/>
              <a:t>First Name Last Name</a:t>
            </a:r>
          </a:p>
          <a:p>
            <a:endParaRPr lang="en-US" altLang="en-US"/>
          </a:p>
        </p:txBody>
      </p:sp>
      <p:sp>
        <p:nvSpPr>
          <p:cNvPr id="30725" name="Text Placeholder 5">
            <a:extLst>
              <a:ext uri="{FF2B5EF4-FFF2-40B4-BE49-F238E27FC236}">
                <a16:creationId xmlns:a16="http://schemas.microsoft.com/office/drawing/2014/main" id="{6ADC824F-B8BF-8E61-F60B-F5153726B277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30726" name="Text Placeholder 6">
            <a:extLst>
              <a:ext uri="{FF2B5EF4-FFF2-40B4-BE49-F238E27FC236}">
                <a16:creationId xmlns:a16="http://schemas.microsoft.com/office/drawing/2014/main" id="{3BBDE9C3-3A9A-E213-0514-136906928EE3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en-US"/>
              <a:t>First Name Last Name</a:t>
            </a:r>
          </a:p>
          <a:p>
            <a:endParaRPr lang="en-US" altLang="en-US"/>
          </a:p>
        </p:txBody>
      </p:sp>
      <p:sp>
        <p:nvSpPr>
          <p:cNvPr id="30727" name="Text Placeholder 7">
            <a:extLst>
              <a:ext uri="{FF2B5EF4-FFF2-40B4-BE49-F238E27FC236}">
                <a16:creationId xmlns:a16="http://schemas.microsoft.com/office/drawing/2014/main" id="{C7FE16B1-B7D5-C087-89E7-A7F7E8930C9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30728" name="Text Placeholder 8">
            <a:extLst>
              <a:ext uri="{FF2B5EF4-FFF2-40B4-BE49-F238E27FC236}">
                <a16:creationId xmlns:a16="http://schemas.microsoft.com/office/drawing/2014/main" id="{0E841733-8D4A-593C-9B22-36525F0633BB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en-US"/>
              <a:t>First Name Last Name</a:t>
            </a:r>
          </a:p>
          <a:p>
            <a:endParaRPr lang="en-US" altLang="en-US"/>
          </a:p>
        </p:txBody>
      </p:sp>
      <p:sp>
        <p:nvSpPr>
          <p:cNvPr id="30729" name="Text Placeholder 9">
            <a:extLst>
              <a:ext uri="{FF2B5EF4-FFF2-40B4-BE49-F238E27FC236}">
                <a16:creationId xmlns:a16="http://schemas.microsoft.com/office/drawing/2014/main" id="{0315C7C0-3F33-55AC-8FB4-AABACBCE8544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30730" name="Text Placeholder 10">
            <a:extLst>
              <a:ext uri="{FF2B5EF4-FFF2-40B4-BE49-F238E27FC236}">
                <a16:creationId xmlns:a16="http://schemas.microsoft.com/office/drawing/2014/main" id="{ECDC2571-A617-7B57-FC1D-8F2FAFBB56BD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30731" name="Text Placeholder 11">
            <a:extLst>
              <a:ext uri="{FF2B5EF4-FFF2-40B4-BE49-F238E27FC236}">
                <a16:creationId xmlns:a16="http://schemas.microsoft.com/office/drawing/2014/main" id="{D2DA6A4A-5C08-0D7C-7323-BEFDF9A875B1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DF768F7-4AD3-CA5A-06CC-EFA458C8F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2" r="18762" b="45369"/>
          <a:stretch/>
        </p:blipFill>
        <p:spPr>
          <a:xfrm>
            <a:off x="713364" y="2757681"/>
            <a:ext cx="578966" cy="574728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28187A1-1E59-330C-ECD7-56272332F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3" r="18762" b="44504"/>
          <a:stretch/>
        </p:blipFill>
        <p:spPr>
          <a:xfrm>
            <a:off x="5513964" y="2506122"/>
            <a:ext cx="578966" cy="586397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D5294A3-1DF0-A691-46CD-0FC4BF3849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08" t="530" r="21602" b="35053"/>
          <a:stretch/>
        </p:blipFill>
        <p:spPr>
          <a:xfrm>
            <a:off x="5513964" y="3336317"/>
            <a:ext cx="578966" cy="584999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5471DC6-16E7-55DC-9ACB-82687D8220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713364" y="4406239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E29C32A-6386-2044-8E6A-DBC61EE561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513964" y="4198937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78A990A-9795-C483-0E68-6BC45B5576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513964" y="5055673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30738" name="Picture 90">
            <a:extLst>
              <a:ext uri="{FF2B5EF4-FFF2-40B4-BE49-F238E27FC236}">
                <a16:creationId xmlns:a16="http://schemas.microsoft.com/office/drawing/2014/main" id="{279336EF-2E46-A15F-A545-50C91A49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22538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9330B77-C1C4-B06A-4B5C-D68EA257C8BC}"/>
              </a:ext>
            </a:extLst>
          </p:cNvPr>
          <p:cNvCxnSpPr>
            <a:cxnSpLocks/>
          </p:cNvCxnSpPr>
          <p:nvPr/>
        </p:nvCxnSpPr>
        <p:spPr>
          <a:xfrm>
            <a:off x="845343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AA50DD0-ADE1-EE49-37C5-626CDC29DCF7}"/>
              </a:ext>
            </a:extLst>
          </p:cNvPr>
          <p:cNvCxnSpPr>
            <a:cxnSpLocks/>
          </p:cNvCxnSpPr>
          <p:nvPr/>
        </p:nvCxnSpPr>
        <p:spPr>
          <a:xfrm>
            <a:off x="845978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3FDA9AC-124B-3F8F-6C3D-07C1D29BD583}"/>
              </a:ext>
            </a:extLst>
          </p:cNvPr>
          <p:cNvCxnSpPr>
            <a:cxnSpLocks/>
          </p:cNvCxnSpPr>
          <p:nvPr/>
        </p:nvCxnSpPr>
        <p:spPr>
          <a:xfrm>
            <a:off x="845978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D7C476-D8A4-8EE9-05EF-D3B5469F998A}"/>
              </a:ext>
            </a:extLst>
          </p:cNvPr>
          <p:cNvCxnSpPr>
            <a:cxnSpLocks/>
          </p:cNvCxnSpPr>
          <p:nvPr/>
        </p:nvCxnSpPr>
        <p:spPr>
          <a:xfrm>
            <a:off x="845978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036BB9-0BBD-70E6-DF3A-61208F180D39}"/>
              </a:ext>
            </a:extLst>
          </p:cNvPr>
          <p:cNvCxnSpPr>
            <a:cxnSpLocks/>
          </p:cNvCxnSpPr>
          <p:nvPr/>
        </p:nvCxnSpPr>
        <p:spPr>
          <a:xfrm>
            <a:off x="50387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4" name="Picture 2">
            <a:extLst>
              <a:ext uri="{FF2B5EF4-FFF2-40B4-BE49-F238E27FC236}">
                <a16:creationId xmlns:a16="http://schemas.microsoft.com/office/drawing/2014/main" id="{2B572A08-B3C2-D511-4901-63F7C9F3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381375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3">
            <a:extLst>
              <a:ext uri="{FF2B5EF4-FFF2-40B4-BE49-F238E27FC236}">
                <a16:creationId xmlns:a16="http://schemas.microsoft.com/office/drawing/2014/main" id="{C303FCB3-811D-1557-2F8C-4F729EAE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4180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4">
            <a:extLst>
              <a:ext uri="{FF2B5EF4-FFF2-40B4-BE49-F238E27FC236}">
                <a16:creationId xmlns:a16="http://schemas.microsoft.com/office/drawing/2014/main" id="{A1A7D77F-857E-1364-813D-F214B9B5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5065713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5">
            <a:extLst>
              <a:ext uri="{FF2B5EF4-FFF2-40B4-BE49-F238E27FC236}">
                <a16:creationId xmlns:a16="http://schemas.microsoft.com/office/drawing/2014/main" id="{5864D2C0-EE92-06FB-3A1D-72B493DF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15595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6">
            <a:extLst>
              <a:ext uri="{FF2B5EF4-FFF2-40B4-BE49-F238E27FC236}">
                <a16:creationId xmlns:a16="http://schemas.microsoft.com/office/drawing/2014/main" id="{E0EAC673-81EB-2824-013C-C6410C3D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29175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2365E3A-85F8-660B-2D62-B983DD1BA3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eaLnBrk="1" hangingPunct="1"/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8953A62-4F0B-CB94-9B48-C4FA4F0C9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Lorem Ipsum Dolor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E07CAD-3182-E7C0-8893-828B8B06D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8">
            <a:extLst>
              <a:ext uri="{FF2B5EF4-FFF2-40B4-BE49-F238E27FC236}">
                <a16:creationId xmlns:a16="http://schemas.microsoft.com/office/drawing/2014/main" id="{5EF11C5B-061E-8614-96B5-07C95CB1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Lorem Ipsum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1561D13-91F7-9FA9-5424-B6C78B648F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SUBHEADING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/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7C817-8383-429B-DA75-A53B13C41A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660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DESIGN_ID_TECH FORUM TITLE - 1 DATE - PHOTO" val="lH9j06LS"/>
  <p:tag name="ARTICULATE_DESIGN_ID_AC23 TITLE - 1 DATE - PHOTO" val="XvpI2Ojt"/>
  <p:tag name="ARTICULATE_DESIGN_ID_AC23 &amp; TF TITLE - 1 DATE - PHOTO" val="JPQqtpvO"/>
  <p:tag name="ARTICULATE_DESIGN_ID_AC23 &amp; TF NAME SLIDES" val="QeSzFoOE"/>
  <p:tag name="ARTICULATE_DESIGN_ID_TECH FORUM NAME SLIDES" val="pGbBL2ZZ"/>
  <p:tag name="ARTICULATE_DESIGN_ID_1_AC23 NAME SLIDES" val="feGEafAq"/>
  <p:tag name="ARTICULATE_DESIGN_ID_CONFERENCE SECTION" val="r4Qta60U"/>
  <p:tag name="ARTICULATE_DESIGN_ID_CONFERENCE CONTENT" val="Iyghy4Er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ch Forum Title - 1 Date - Photo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ch Forum Nam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erence Section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576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Helvetica</vt:lpstr>
      <vt:lpstr>Wingdings</vt:lpstr>
      <vt:lpstr>Tech Forum Title - 1 Date - Photo</vt:lpstr>
      <vt:lpstr>Tech Forum Name Slides</vt:lpstr>
      <vt:lpstr>Conference Section</vt:lpstr>
      <vt:lpstr>Conference Content</vt:lpstr>
      <vt:lpstr>Chart</vt:lpstr>
      <vt:lpstr>PowerPoint Presentation</vt:lpstr>
      <vt:lpstr>Lorem Ipsum Dolor Title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Title</vt:lpstr>
      <vt:lpstr>Lorem Ipsum title</vt:lpstr>
      <vt:lpstr>Lorem Ipsum Title</vt:lpstr>
      <vt:lpstr>Lorem Ipsum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Leah Collins</cp:lastModifiedBy>
  <cp:revision>139</cp:revision>
  <dcterms:created xsi:type="dcterms:W3CDTF">2020-09-23T19:11:37Z</dcterms:created>
  <dcterms:modified xsi:type="dcterms:W3CDTF">2023-04-11T21:32:08Z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5CEF0E3A-A828-4B96-9D37-DEF81E815639</vt:lpwstr>
  </property>
  <property fmtid="{D5CDD505-2E9C-101B-9397-08002B2CF9AE}" pid="3" name="ArticulatePath">
    <vt:lpwstr>MAG-PPT-Template-TechForum Only</vt:lpwstr>
  </property>
</Properties>
</file>