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3704" r:id="rId2"/>
    <p:sldMasterId id="2147484844" r:id="rId3"/>
    <p:sldMasterId id="2147483689" r:id="rId4"/>
  </p:sldMasterIdLst>
  <p:notesMasterIdLst>
    <p:notesMasterId r:id="rId15"/>
  </p:notesMasterIdLst>
  <p:handoutMasterIdLst>
    <p:handoutMasterId r:id="rId16"/>
  </p:handoutMasterIdLst>
  <p:sldIdLst>
    <p:sldId id="270" r:id="rId5"/>
    <p:sldId id="271" r:id="rId6"/>
    <p:sldId id="266" r:id="rId7"/>
    <p:sldId id="261" r:id="rId8"/>
    <p:sldId id="265" r:id="rId9"/>
    <p:sldId id="262" r:id="rId10"/>
    <p:sldId id="267" r:id="rId11"/>
    <p:sldId id="263" r:id="rId12"/>
    <p:sldId id="259" r:id="rId13"/>
    <p:sldId id="260" r:id="rId14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Mamme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CC00"/>
    <a:srgbClr val="123174"/>
    <a:srgbClr val="21A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5923" autoAdjust="0"/>
  </p:normalViewPr>
  <p:slideViewPr>
    <p:cSldViewPr snapToGrid="0" snapToObjects="1">
      <p:cViewPr varScale="1">
        <p:scale>
          <a:sx n="190" d="100"/>
          <a:sy n="190" d="100"/>
        </p:scale>
        <p:origin x="2272" y="200"/>
      </p:cViewPr>
      <p:guideLst>
        <p:guide orient="horz" pos="3936"/>
        <p:guide pos="408"/>
      </p:guideLst>
    </p:cSldViewPr>
  </p:slideViewPr>
  <p:outlineViewPr>
    <p:cViewPr>
      <p:scale>
        <a:sx n="33" d="100"/>
        <a:sy n="33" d="100"/>
      </p:scale>
      <p:origin x="0" y="-8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85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FDACB3-EBBC-2325-4675-477F47EAA3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46219-52C9-794A-6292-521426D698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A36E3-C98C-3BB7-F3D4-BC274F6E60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EF0F13-9011-474F-8C8F-20F8FDAA5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D0C27E-24B4-5269-B189-D2C053A6C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A8E01-F4FB-C3DD-6053-6088C2B8A3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EC0B56-24F8-CB48-8AF6-76AC9E261F19}" type="datetimeFigureOut">
              <a:rPr lang="en-US"/>
              <a:pPr>
                <a:defRPr/>
              </a:pPr>
              <a:t>5/20/24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E2C8B9-713A-91A8-5439-20BDE5FD49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95CB23-CA0C-6AE8-C437-43698ED5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DF208-0BC4-D53B-090A-9A92C808CC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2D10C-BAE8-8E0F-891A-365F51266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5F9A3D-6446-3B43-AD6F-A24AFAEB86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2pPr>
    <a:lvl3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3pPr>
    <a:lvl4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4pPr>
    <a:lvl5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5pPr>
    <a:lvl6pPr marL="4572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6pPr>
    <a:lvl7pPr marL="9144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7pPr>
    <a:lvl8pPr marL="1371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8pPr>
    <a:lvl9pPr marL="18288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F9A3D-6446-3B43-AD6F-A24AFAEB86F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2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F9A3D-6446-3B43-AD6F-A24AFAEB86F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7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F69AD5B4-0964-4021-5005-3D51C883A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43B3F6AF-89BA-8954-6008-3667B293C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E538B861-83D5-F999-5A23-F7FAE2D91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2382A-7341-9D42-80DE-6A300080AFEE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FCF09A0C-674C-3A58-08D7-24C8CA27A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04ED61E5-327F-85B8-8334-4E4D723E3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DA3940A0-A784-40E5-B04D-457776242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5EF65-80A8-1F4B-B391-185D6C1F51A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C940A7F8-9F52-7840-763C-E2723C221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68B5AF43-5639-1B26-4616-FB8A82105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6DCDF06D-3E41-1B4A-64EB-1B1742B23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1DCCE-836F-1148-AD58-BAEF53312574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F9A3D-6446-3B43-AD6F-A24AFAEB86F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0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Dat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2392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2 Column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7FF9560-55D6-E2B9-7FBF-63A024932421}"/>
              </a:ext>
            </a:extLst>
          </p:cNvPr>
          <p:cNvSpPr txBox="1">
            <a:spLocks/>
          </p:cNvSpPr>
          <p:nvPr userDrawn="1"/>
        </p:nvSpPr>
        <p:spPr>
          <a:xfrm>
            <a:off x="4492625" y="6289675"/>
            <a:ext cx="577215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44600" y="1417320"/>
            <a:ext cx="11182262" cy="414688"/>
          </a:xfrm>
        </p:spPr>
        <p:txBody>
          <a:bodyPr/>
          <a:lstStyle>
            <a:lvl1pPr>
              <a:defRPr sz="21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5"/>
          </p:nvPr>
        </p:nvSpPr>
        <p:spPr>
          <a:xfrm>
            <a:off x="557163" y="1897692"/>
            <a:ext cx="5402418" cy="3969707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6037176" y="1897692"/>
            <a:ext cx="5668395" cy="3969707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CAD6D-5E12-72EF-836E-FD7818C95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F22524-A7A1-1129-CCD6-46051702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62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2 Row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7A2B2C-A21C-26A3-1F6E-C2E51159DAE8}"/>
              </a:ext>
            </a:extLst>
          </p:cNvPr>
          <p:cNvSpPr txBox="1">
            <a:spLocks/>
          </p:cNvSpPr>
          <p:nvPr userDrawn="1"/>
        </p:nvSpPr>
        <p:spPr>
          <a:xfrm>
            <a:off x="4541838" y="6289675"/>
            <a:ext cx="5722937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550863" y="2832100"/>
            <a:ext cx="11182262" cy="3035300"/>
          </a:xfr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6381" y="1416424"/>
            <a:ext cx="11182262" cy="1353670"/>
          </a:xfrm>
        </p:spPr>
        <p:txBody>
          <a:bodyPr/>
          <a:lstStyle>
            <a:lvl1pPr marL="0" indent="0">
              <a:lnSpc>
                <a:spcPts val="2140"/>
              </a:lnSpc>
              <a:buFont typeface="+mj-lt"/>
              <a:buNone/>
              <a:tabLst/>
              <a:defRPr lang="en-US" sz="2100" b="1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7388" indent="-285750">
              <a:lnSpc>
                <a:spcPts val="214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ts val="214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ts val="214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36C00-3992-A77F-6804-12BFDD01B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23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5F62-3D29-4F43-EA71-EE4056EC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EC417-9A2A-F544-7599-4E2EB1586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2024 Merchant Advisory Group. All Rights Reserved.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30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64769" y="1740345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295521" y="1885892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4769" y="2014665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769" y="2590737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295521" y="2736284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64769" y="2865057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64769" y="3441129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295521" y="3586676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64769" y="3715449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088530-9A56-1710-845B-F4810C79E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0392C2-202D-0422-0F70-11F4E2D70BA0}"/>
              </a:ext>
            </a:extLst>
          </p:cNvPr>
          <p:cNvCxnSpPr>
            <a:cxnSpLocks/>
          </p:cNvCxnSpPr>
          <p:nvPr userDrawn="1"/>
        </p:nvCxnSpPr>
        <p:spPr>
          <a:xfrm>
            <a:off x="3910013" y="1749362"/>
            <a:ext cx="0" cy="536575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E78504-95C6-A884-EFAD-795A64D28C04}"/>
              </a:ext>
            </a:extLst>
          </p:cNvPr>
          <p:cNvCxnSpPr>
            <a:cxnSpLocks/>
          </p:cNvCxnSpPr>
          <p:nvPr userDrawn="1"/>
        </p:nvCxnSpPr>
        <p:spPr>
          <a:xfrm>
            <a:off x="3916363" y="2597087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2958DA-0813-750A-A31B-C189F4488FF0}"/>
              </a:ext>
            </a:extLst>
          </p:cNvPr>
          <p:cNvCxnSpPr>
            <a:cxnSpLocks/>
          </p:cNvCxnSpPr>
          <p:nvPr userDrawn="1"/>
        </p:nvCxnSpPr>
        <p:spPr>
          <a:xfrm>
            <a:off x="3916363" y="3443224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6190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 w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786573" y="1721556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99888" y="1852011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86574" y="1992195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86573" y="256786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99888" y="2698317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86574" y="283850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86573" y="343362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199888" y="3564079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786574" y="370426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74496" y="1723955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74496" y="3367929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31D031-56B4-6796-D53B-CA736DD2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4CEBEF-3EF2-DABE-7068-AFCB240BC033}"/>
              </a:ext>
            </a:extLst>
          </p:cNvPr>
          <p:cNvCxnSpPr>
            <a:cxnSpLocks/>
          </p:cNvCxnSpPr>
          <p:nvPr userDrawn="1"/>
        </p:nvCxnSpPr>
        <p:spPr>
          <a:xfrm>
            <a:off x="7605559" y="1724049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B14E35-F4C2-73C2-4D24-598ACD3516B1}"/>
              </a:ext>
            </a:extLst>
          </p:cNvPr>
          <p:cNvCxnSpPr>
            <a:cxnSpLocks/>
          </p:cNvCxnSpPr>
          <p:nvPr userDrawn="1"/>
        </p:nvCxnSpPr>
        <p:spPr>
          <a:xfrm>
            <a:off x="7611909" y="2571774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62C702-A4EB-A1AE-D221-9C263A37D7A7}"/>
              </a:ext>
            </a:extLst>
          </p:cNvPr>
          <p:cNvCxnSpPr>
            <a:cxnSpLocks/>
          </p:cNvCxnSpPr>
          <p:nvPr userDrawn="1"/>
        </p:nvCxnSpPr>
        <p:spPr>
          <a:xfrm>
            <a:off x="7611909" y="3417911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565FCE-4BEB-E5DB-DA47-B148E645BD36}"/>
              </a:ext>
            </a:extLst>
          </p:cNvPr>
          <p:cNvCxnSpPr>
            <a:cxnSpLocks/>
          </p:cNvCxnSpPr>
          <p:nvPr userDrawn="1"/>
        </p:nvCxnSpPr>
        <p:spPr>
          <a:xfrm>
            <a:off x="4211638" y="1737575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236BFB-6C25-4932-C918-6EFEE4D3B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349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479593" y="1934498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872029" y="1934498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79594" y="2205137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479593" y="3150321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872029" y="3150321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79594" y="3420960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479593" y="4404389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872029" y="4404389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479594" y="4675028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54670" y="1949423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654670" y="3593397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CFF14C-F690-3346-DD91-CC755FA0A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B9DF5-61C9-4FED-DA07-48C79F0A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A55EE5-DBFA-0BEF-C94B-95A33E2221FF}"/>
              </a:ext>
            </a:extLst>
          </p:cNvPr>
          <p:cNvCxnSpPr>
            <a:cxnSpLocks/>
          </p:cNvCxnSpPr>
          <p:nvPr userDrawn="1"/>
        </p:nvCxnSpPr>
        <p:spPr>
          <a:xfrm>
            <a:off x="8716484" y="1949517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3C2FEF-294B-C9CF-9047-6BBC29FCD41B}"/>
              </a:ext>
            </a:extLst>
          </p:cNvPr>
          <p:cNvCxnSpPr>
            <a:cxnSpLocks/>
          </p:cNvCxnSpPr>
          <p:nvPr userDrawn="1"/>
        </p:nvCxnSpPr>
        <p:spPr>
          <a:xfrm>
            <a:off x="8722834" y="315423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2029B6-BFEA-658E-7DE7-E764E01A4318}"/>
              </a:ext>
            </a:extLst>
          </p:cNvPr>
          <p:cNvCxnSpPr>
            <a:cxnSpLocks/>
          </p:cNvCxnSpPr>
          <p:nvPr userDrawn="1"/>
        </p:nvCxnSpPr>
        <p:spPr>
          <a:xfrm>
            <a:off x="8722834" y="440746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2DC160-9608-0960-19CC-AB6C8D00471D}"/>
              </a:ext>
            </a:extLst>
          </p:cNvPr>
          <p:cNvCxnSpPr>
            <a:cxnSpLocks/>
          </p:cNvCxnSpPr>
          <p:nvPr userDrawn="1"/>
        </p:nvCxnSpPr>
        <p:spPr>
          <a:xfrm>
            <a:off x="5226615" y="1718786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691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 +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74495" y="1723955"/>
            <a:ext cx="4064875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74496" y="3367929"/>
            <a:ext cx="4064874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78173" y="1721556"/>
            <a:ext cx="2585408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78173" y="1992195"/>
            <a:ext cx="2585407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78173" y="2567862"/>
            <a:ext cx="2585408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278173" y="2838501"/>
            <a:ext cx="2585407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278173" y="3433624"/>
            <a:ext cx="2585408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278173" y="3704263"/>
            <a:ext cx="2585407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D077F0-B283-F4B1-F896-9155CC435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1AFF9C-37DE-AE5A-46E5-DCBC65CA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A468F2-B2DA-7507-7E27-328E2B181E09}"/>
              </a:ext>
            </a:extLst>
          </p:cNvPr>
          <p:cNvCxnSpPr>
            <a:cxnSpLocks/>
          </p:cNvCxnSpPr>
          <p:nvPr userDrawn="1"/>
        </p:nvCxnSpPr>
        <p:spPr>
          <a:xfrm>
            <a:off x="7951788" y="1730585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2F8DBB-69C7-8F4B-42AF-3E9BB672E1B4}"/>
              </a:ext>
            </a:extLst>
          </p:cNvPr>
          <p:cNvCxnSpPr>
            <a:cxnSpLocks/>
          </p:cNvCxnSpPr>
          <p:nvPr userDrawn="1"/>
        </p:nvCxnSpPr>
        <p:spPr>
          <a:xfrm>
            <a:off x="7958138" y="2578310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D55908-1E05-BDB0-D80A-9E2682C706D4}"/>
              </a:ext>
            </a:extLst>
          </p:cNvPr>
          <p:cNvCxnSpPr>
            <a:cxnSpLocks/>
          </p:cNvCxnSpPr>
          <p:nvPr userDrawn="1"/>
        </p:nvCxnSpPr>
        <p:spPr>
          <a:xfrm>
            <a:off x="7958138" y="3424447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636631-9F98-9B39-C98A-1E43D5397094}"/>
              </a:ext>
            </a:extLst>
          </p:cNvPr>
          <p:cNvCxnSpPr>
            <a:cxnSpLocks/>
          </p:cNvCxnSpPr>
          <p:nvPr userDrawn="1"/>
        </p:nvCxnSpPr>
        <p:spPr>
          <a:xfrm>
            <a:off x="4733925" y="1720782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5904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 + Pics +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842847" y="1940761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2848" y="2211400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42847" y="321921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842848" y="348985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42847" y="447328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842848" y="474392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742352" y="3390603"/>
            <a:ext cx="3775752" cy="317606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742351" y="1723168"/>
            <a:ext cx="3775753" cy="317606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42BB41-7D17-3CA2-3C8B-6F096CB72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BF448-FA40-8C11-D6A6-6EA1C437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90C275-D254-4F4B-148F-D49D958C7605}"/>
              </a:ext>
            </a:extLst>
          </p:cNvPr>
          <p:cNvCxnSpPr>
            <a:cxnSpLocks/>
          </p:cNvCxnSpPr>
          <p:nvPr userDrawn="1"/>
        </p:nvCxnSpPr>
        <p:spPr>
          <a:xfrm>
            <a:off x="9110443" y="1949790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971B93-44EE-36EA-974F-ABCBF55993DA}"/>
              </a:ext>
            </a:extLst>
          </p:cNvPr>
          <p:cNvCxnSpPr>
            <a:cxnSpLocks/>
          </p:cNvCxnSpPr>
          <p:nvPr userDrawn="1"/>
        </p:nvCxnSpPr>
        <p:spPr>
          <a:xfrm>
            <a:off x="9116793" y="3229662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C9E1E5-EB8A-D34B-D592-929140D11BB8}"/>
              </a:ext>
            </a:extLst>
          </p:cNvPr>
          <p:cNvCxnSpPr>
            <a:cxnSpLocks/>
          </p:cNvCxnSpPr>
          <p:nvPr userDrawn="1"/>
        </p:nvCxnSpPr>
        <p:spPr>
          <a:xfrm>
            <a:off x="9116793" y="446410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F2C68D-38C1-C1EA-9B15-DD8C8DCFEF66}"/>
              </a:ext>
            </a:extLst>
          </p:cNvPr>
          <p:cNvCxnSpPr>
            <a:cxnSpLocks/>
          </p:cNvCxnSpPr>
          <p:nvPr userDrawn="1"/>
        </p:nvCxnSpPr>
        <p:spPr>
          <a:xfrm>
            <a:off x="5617008" y="1720782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1498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42BB41-7D17-3CA2-3C8B-6F096CB72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BF448-FA40-8C11-D6A6-6EA1C437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24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3BD0AD-D679-0E1F-049A-67333432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075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200" dirty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 algn="ctr" eaLnBrk="0" fontAlgn="base" hangingPunct="0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57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Main Conten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27C350-422A-4BF5-28BE-046138DBD6B8}"/>
              </a:ext>
            </a:extLst>
          </p:cNvPr>
          <p:cNvSpPr txBox="1">
            <a:spLocks/>
          </p:cNvSpPr>
          <p:nvPr userDrawn="1"/>
        </p:nvSpPr>
        <p:spPr>
          <a:xfrm>
            <a:off x="4462463" y="6289675"/>
            <a:ext cx="5802312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6381" y="1416424"/>
            <a:ext cx="11186744" cy="4446496"/>
          </a:xfrm>
        </p:spPr>
        <p:txBody>
          <a:bodyPr/>
          <a:lstStyle>
            <a:lvl1pPr marL="285750" indent="-285750">
              <a:lnSpc>
                <a:spcPts val="2140"/>
              </a:lnSpc>
              <a:buFont typeface="+mj-lt"/>
              <a:buAutoNum type="arabicPeriod"/>
              <a:tabLst/>
              <a:defRPr sz="21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  <a:lvl2pPr marL="687388" indent="-285750">
              <a:lnSpc>
                <a:spcPts val="214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ts val="214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ts val="214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15B3C-2824-61A7-BC0C-0A0F5A99A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23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ags" Target="../tags/tag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FDB9EAA9-FF38-0697-8A01-00292BC5EF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>
            <a:extLst>
              <a:ext uri="{FF2B5EF4-FFF2-40B4-BE49-F238E27FC236}">
                <a16:creationId xmlns:a16="http://schemas.microsoft.com/office/drawing/2014/main" id="{AE25CE3D-85E9-3BDA-5103-0465C0B9D1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/>
          <a:stretch/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Placeholder 2">
            <a:extLst>
              <a:ext uri="{FF2B5EF4-FFF2-40B4-BE49-F238E27FC236}">
                <a16:creationId xmlns:a16="http://schemas.microsoft.com/office/drawing/2014/main" id="{53624BDE-50FF-E778-B7A3-FC56D74F1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371600"/>
            <a:ext cx="11182262" cy="43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08D43E-7271-DB0B-4CB8-2FB0600D1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0FB166-45B2-98EA-F5A4-264433127823}"/>
              </a:ext>
            </a:extLst>
          </p:cNvPr>
          <p:cNvCxnSpPr>
            <a:cxnSpLocks/>
          </p:cNvCxnSpPr>
          <p:nvPr userDrawn="1"/>
        </p:nvCxnSpPr>
        <p:spPr>
          <a:xfrm>
            <a:off x="458875" y="1011504"/>
            <a:ext cx="11274250" cy="0"/>
          </a:xfrm>
          <a:prstGeom prst="line">
            <a:avLst/>
          </a:prstGeom>
          <a:ln w="22225">
            <a:solidFill>
              <a:srgbClr val="123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4E22A59-F75F-A98F-DAE6-46ED80D4D496}"/>
              </a:ext>
            </a:extLst>
          </p:cNvPr>
          <p:cNvGrpSpPr/>
          <p:nvPr userDrawn="1"/>
        </p:nvGrpSpPr>
        <p:grpSpPr>
          <a:xfrm>
            <a:off x="4801400" y="6188899"/>
            <a:ext cx="6931725" cy="378777"/>
            <a:chOff x="4431600" y="6185391"/>
            <a:chExt cx="6931725" cy="378777"/>
          </a:xfrm>
        </p:grpSpPr>
        <p:sp>
          <p:nvSpPr>
            <p:cNvPr id="6" name="Text Placeholder 3">
              <a:extLst>
                <a:ext uri="{FF2B5EF4-FFF2-40B4-BE49-F238E27FC236}">
                  <a16:creationId xmlns:a16="http://schemas.microsoft.com/office/drawing/2014/main" id="{1032E087-2573-7F7B-FE52-FBB953C9310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431600" y="6204917"/>
              <a:ext cx="5911850" cy="33972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i="0" kern="1200" cap="all" baseline="0">
                  <a:solidFill>
                    <a:schemeClr val="bg1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en-US" dirty="0">
                  <a:latin typeface="Arial" panose="020B0604020202020204" pitchFamily="34" charset="0"/>
                </a:rPr>
                <a:t>MAG payments SUMMIT - SINGAPORE 24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177780-24B5-45BC-5BA7-1F7C3CCEC770}"/>
                </a:ext>
              </a:extLst>
            </p:cNvPr>
            <p:cNvGrpSpPr/>
            <p:nvPr userDrawn="1"/>
          </p:nvGrpSpPr>
          <p:grpSpPr>
            <a:xfrm>
              <a:off x="10359634" y="6185391"/>
              <a:ext cx="1003691" cy="378777"/>
              <a:chOff x="10350109" y="6145356"/>
              <a:chExt cx="1003691" cy="37877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0C7C59E-4F3D-2544-5933-2D290C73F6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10479341" y="6155566"/>
                <a:ext cx="874459" cy="358357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A99A221-D8E0-15D6-F0EC-E0E3B650793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350109" y="6145356"/>
                <a:ext cx="0" cy="3787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EC33FDA-BD95-7D7D-8D36-C65CED970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396875"/>
            <a:ext cx="111822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Lorem Ipsum Title</a:t>
            </a:r>
          </a:p>
        </p:txBody>
      </p:sp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altLang="en-US" sz="2800" b="1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F328FBC0-F3DB-0BC0-8F13-AC7077FFA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5862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EB4D5E6D-9C2A-B01E-10EE-F403E51391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Placeholder 1">
            <a:extLst>
              <a:ext uri="{FF2B5EF4-FFF2-40B4-BE49-F238E27FC236}">
                <a16:creationId xmlns:a16="http://schemas.microsoft.com/office/drawing/2014/main" id="{ACCD14E3-2503-2CB3-64BC-4DEF4B280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396875"/>
            <a:ext cx="111822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 Title</a:t>
            </a:r>
          </a:p>
        </p:txBody>
      </p:sp>
      <p:sp>
        <p:nvSpPr>
          <p:cNvPr id="58372" name="Text Placeholder 2">
            <a:extLst>
              <a:ext uri="{FF2B5EF4-FFF2-40B4-BE49-F238E27FC236}">
                <a16:creationId xmlns:a16="http://schemas.microsoft.com/office/drawing/2014/main" id="{8AD522B9-A332-69C1-39A3-BA89E6D46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409700"/>
            <a:ext cx="11182262" cy="443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6A59FB-91DD-2B95-605A-FF7E1EB8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6F24B5-E43F-995F-139C-A4A330215B64}"/>
              </a:ext>
            </a:extLst>
          </p:cNvPr>
          <p:cNvCxnSpPr>
            <a:cxnSpLocks/>
          </p:cNvCxnSpPr>
          <p:nvPr userDrawn="1"/>
        </p:nvCxnSpPr>
        <p:spPr>
          <a:xfrm>
            <a:off x="458875" y="1011504"/>
            <a:ext cx="11274250" cy="0"/>
          </a:xfrm>
          <a:prstGeom prst="line">
            <a:avLst/>
          </a:prstGeom>
          <a:ln w="22225">
            <a:solidFill>
              <a:srgbClr val="123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D4DF18D-0E4E-F0F6-D741-234CC9267494}"/>
              </a:ext>
            </a:extLst>
          </p:cNvPr>
          <p:cNvGrpSpPr/>
          <p:nvPr userDrawn="1"/>
        </p:nvGrpSpPr>
        <p:grpSpPr>
          <a:xfrm>
            <a:off x="4801400" y="6188899"/>
            <a:ext cx="6931725" cy="378777"/>
            <a:chOff x="4431600" y="6185391"/>
            <a:chExt cx="6931725" cy="378777"/>
          </a:xfrm>
        </p:grpSpPr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id="{4BDE9E09-06F4-FC58-3548-A042561299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431600" y="6204917"/>
              <a:ext cx="5911850" cy="33972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i="0" kern="1200" cap="all" baseline="0">
                  <a:solidFill>
                    <a:schemeClr val="bg1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en-US" dirty="0">
                  <a:latin typeface="Arial" panose="020B0604020202020204" pitchFamily="34" charset="0"/>
                </a:rPr>
                <a:t>MAG payments SUMMIT - SINGAPORE 24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48A3FC-DD26-D6DF-D2AB-A5B223A3FD13}"/>
                </a:ext>
              </a:extLst>
            </p:cNvPr>
            <p:cNvGrpSpPr/>
            <p:nvPr userDrawn="1"/>
          </p:nvGrpSpPr>
          <p:grpSpPr>
            <a:xfrm>
              <a:off x="10359634" y="6185391"/>
              <a:ext cx="1003691" cy="378777"/>
              <a:chOff x="10350109" y="6145356"/>
              <a:chExt cx="1003691" cy="37877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A64A5A4-FDB0-B2C5-E22E-C3BFC226B2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10479341" y="6155566"/>
                <a:ext cx="874459" cy="358357"/>
              </a:xfrm>
              <a:prstGeom prst="rect">
                <a:avLst/>
              </a:prstGeom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73B92F3-8798-FBFC-C1F1-04F2087DD5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350109" y="6145356"/>
                <a:ext cx="0" cy="3787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4" Type="http://schemas.openxmlformats.org/officeDocument/2006/relationships/hyperlink" Target="https://www.merchantadvisorygroup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9876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7D52AF1F-1A87-54BB-5DBC-0100B860A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15096C-F3A6-7EF0-5FAF-CA5CF5222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100" y="1442554"/>
            <a:ext cx="11182350" cy="135413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dirty="0"/>
              <a:t>Lorem ipsum dolor Heading</a:t>
            </a:r>
          </a:p>
          <a:p>
            <a:pPr marL="0" indent="0">
              <a:buNone/>
            </a:pPr>
            <a:r>
              <a:rPr lang="en-US" sz="2000" b="0" dirty="0"/>
              <a:t>Content sit </a:t>
            </a:r>
            <a:r>
              <a:rPr lang="en-US" sz="2000" b="0" dirty="0" err="1"/>
              <a:t>amet</a:t>
            </a:r>
            <a:r>
              <a:rPr lang="en-US" sz="2000" b="0" dirty="0"/>
              <a:t>, </a:t>
            </a:r>
            <a:r>
              <a:rPr lang="en-US" sz="2000" b="0" dirty="0" err="1"/>
              <a:t>consectetur</a:t>
            </a:r>
            <a:r>
              <a:rPr lang="en-US" sz="2000" b="0" dirty="0"/>
              <a:t> </a:t>
            </a:r>
            <a:r>
              <a:rPr lang="en-US" sz="2000" b="0" dirty="0" err="1"/>
              <a:t>adipiscing</a:t>
            </a:r>
            <a:r>
              <a:rPr lang="en-US" sz="2000" b="0" dirty="0"/>
              <a:t> </a:t>
            </a:r>
            <a:r>
              <a:rPr lang="en-US" sz="2000" b="0" dirty="0" err="1"/>
              <a:t>elit</a:t>
            </a:r>
            <a:r>
              <a:rPr lang="en-US" sz="2000" b="0" dirty="0"/>
              <a:t>, sed do </a:t>
            </a:r>
            <a:r>
              <a:rPr lang="en-US" sz="2000" b="0" dirty="0" err="1"/>
              <a:t>eiusmod</a:t>
            </a:r>
            <a:r>
              <a:rPr lang="en-US" sz="2000" b="0" dirty="0"/>
              <a:t> </a:t>
            </a:r>
            <a:r>
              <a:rPr lang="en-US" sz="2000" b="0" dirty="0" err="1"/>
              <a:t>tempor</a:t>
            </a:r>
            <a:r>
              <a:rPr lang="en-US" sz="2000" b="0" dirty="0"/>
              <a:t> </a:t>
            </a:r>
            <a:r>
              <a:rPr lang="en-US" sz="2000" b="0" dirty="0" err="1"/>
              <a:t>incididunt</a:t>
            </a:r>
            <a:r>
              <a:rPr lang="en-US" sz="2000" b="0" dirty="0"/>
              <a:t> </a:t>
            </a:r>
            <a:r>
              <a:rPr lang="en-US" sz="2000" b="0" dirty="0" err="1"/>
              <a:t>ut</a:t>
            </a:r>
            <a:r>
              <a:rPr lang="en-US" sz="2000" b="0" dirty="0"/>
              <a:t> </a:t>
            </a:r>
            <a:r>
              <a:rPr lang="en-US" sz="2000" b="0" dirty="0" err="1"/>
              <a:t>labore</a:t>
            </a:r>
            <a:r>
              <a:rPr lang="en-US" sz="2000" b="0" dirty="0"/>
              <a:t> et dolore magna </a:t>
            </a:r>
            <a:r>
              <a:rPr lang="en-US" sz="2000" b="0" dirty="0" err="1"/>
              <a:t>aliqua</a:t>
            </a:r>
            <a:r>
              <a:rPr lang="en-US" sz="2000" b="0" dirty="0"/>
              <a:t>. </a:t>
            </a:r>
            <a:r>
              <a:rPr lang="en-US" sz="2000" b="0" dirty="0" err="1"/>
              <a:t>Quis</a:t>
            </a:r>
            <a:r>
              <a:rPr lang="en-US" sz="2000" b="0" dirty="0"/>
              <a:t> ipsum </a:t>
            </a:r>
            <a:r>
              <a:rPr lang="en-US" sz="2000" b="0" dirty="0" err="1"/>
              <a:t>suspendisse</a:t>
            </a:r>
            <a:r>
              <a:rPr lang="en-US" sz="2000" b="0" dirty="0"/>
              <a:t> </a:t>
            </a:r>
            <a:r>
              <a:rPr lang="en-US" sz="2000" b="0" dirty="0" err="1"/>
              <a:t>ultrices</a:t>
            </a:r>
            <a:r>
              <a:rPr lang="en-US" sz="2000" b="0" dirty="0"/>
              <a:t> gravida. </a:t>
            </a:r>
            <a:r>
              <a:rPr lang="en-US" sz="2000" b="0" dirty="0" err="1"/>
              <a:t>Risus</a:t>
            </a:r>
            <a:r>
              <a:rPr lang="en-US" sz="2000" b="0" dirty="0"/>
              <a:t> </a:t>
            </a:r>
            <a:r>
              <a:rPr lang="en-US" sz="2000" b="0" dirty="0" err="1"/>
              <a:t>commodo</a:t>
            </a:r>
            <a:r>
              <a:rPr lang="en-US" sz="2000" b="0" dirty="0"/>
              <a:t> </a:t>
            </a:r>
            <a:r>
              <a:rPr lang="en-US" sz="2000" b="0" dirty="0" err="1"/>
              <a:t>viverra</a:t>
            </a:r>
            <a:r>
              <a:rPr lang="en-US" sz="2000" b="0" dirty="0"/>
              <a:t> </a:t>
            </a:r>
            <a:r>
              <a:rPr lang="en-US" sz="2000" b="0" dirty="0" err="1"/>
              <a:t>maecenas</a:t>
            </a:r>
            <a:r>
              <a:rPr lang="en-US" sz="2000" b="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63F4DC-382C-1BF0-AFA2-7B98FA8BF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</p:spPr>
        <p:txBody>
          <a:bodyPr/>
          <a:lstStyle/>
          <a:p>
            <a:r>
              <a:rPr lang="en-US" dirty="0"/>
              <a:t>© 2024 Merchant Advisory Group. All Rights Reserved.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96DF2A9-BEB5-8DE0-DFFB-6A5D9EE2F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611" y="2183004"/>
            <a:ext cx="7092778" cy="40472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E83C-F414-E79A-F578-DFE376CB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34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9B002-5879-1695-1B8C-282BD0A1E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9593" y="1934498"/>
            <a:ext cx="2168697" cy="260911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First Name Last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D1272-00F7-A559-F55C-E6C7BF028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2029" y="1934498"/>
            <a:ext cx="2004251" cy="515776"/>
          </a:xfrm>
        </p:spPr>
        <p:txBody>
          <a:bodyPr rtlCol="0" anchor="ctr">
            <a:normAutofit/>
          </a:bodyPr>
          <a:lstStyle/>
          <a:p>
            <a:r>
              <a:rPr lang="en-US" sz="1600" b="1" dirty="0"/>
              <a:t>Company Name</a:t>
            </a:r>
          </a:p>
        </p:txBody>
      </p:sp>
      <p:sp>
        <p:nvSpPr>
          <p:cNvPr id="79876" name="Text Placeholder 5">
            <a:extLst>
              <a:ext uri="{FF2B5EF4-FFF2-40B4-BE49-F238E27FC236}">
                <a16:creationId xmlns:a16="http://schemas.microsoft.com/office/drawing/2014/main" id="{3C5E1E2A-3EFD-A55B-8C4E-1EDEA16E451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6479594" y="2205137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</a:t>
            </a:r>
          </a:p>
          <a:p>
            <a:endParaRPr lang="en-US" altLang="en-US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8ECF82-3A1A-C44C-0B47-6FF918688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9593" y="3150321"/>
            <a:ext cx="2168697" cy="260911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First Name Last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CD1740-0E7B-3334-F434-11C4E20553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72029" y="3150321"/>
            <a:ext cx="2004251" cy="515776"/>
          </a:xfrm>
        </p:spPr>
        <p:txBody>
          <a:bodyPr rtlCol="0" anchor="ctr">
            <a:normAutofit/>
          </a:bodyPr>
          <a:lstStyle/>
          <a:p>
            <a:r>
              <a:rPr lang="en-US" sz="1600" b="1" dirty="0"/>
              <a:t>Company Name</a:t>
            </a:r>
          </a:p>
        </p:txBody>
      </p:sp>
      <p:sp>
        <p:nvSpPr>
          <p:cNvPr id="79879" name="Text Placeholder 8">
            <a:extLst>
              <a:ext uri="{FF2B5EF4-FFF2-40B4-BE49-F238E27FC236}">
                <a16:creationId xmlns:a16="http://schemas.microsoft.com/office/drawing/2014/main" id="{F9FB937B-F726-392B-0878-2EF0249223F3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6479594" y="3420960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 </a:t>
            </a:r>
          </a:p>
          <a:p>
            <a:endParaRPr lang="en-US" altLang="en-US" sz="1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A8755F-E7B9-2863-A313-C44CB7545C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9593" y="4404389"/>
            <a:ext cx="2168697" cy="260911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First Name Last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CB6F53-6256-17E0-211C-95689BD77F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72029" y="4404389"/>
            <a:ext cx="2004251" cy="515776"/>
          </a:xfrm>
        </p:spPr>
        <p:txBody>
          <a:bodyPr rtlCol="0" anchor="ctr">
            <a:normAutofit/>
          </a:bodyPr>
          <a:lstStyle/>
          <a:p>
            <a:r>
              <a:rPr lang="en-US" sz="1600" b="1" dirty="0"/>
              <a:t>Company Name</a:t>
            </a:r>
          </a:p>
        </p:txBody>
      </p:sp>
      <p:sp>
        <p:nvSpPr>
          <p:cNvPr id="79882" name="Text Placeholder 11">
            <a:extLst>
              <a:ext uri="{FF2B5EF4-FFF2-40B4-BE49-F238E27FC236}">
                <a16:creationId xmlns:a16="http://schemas.microsoft.com/office/drawing/2014/main" id="{4ADABB62-CEAB-6820-9F93-8FDE1A59AB81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>
          <a:xfrm>
            <a:off x="6479594" y="4675028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 </a:t>
            </a:r>
          </a:p>
          <a:p>
            <a:endParaRPr lang="en-US" altLang="en-US" sz="14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1736FE6-D2A7-738C-B623-6B96263ECB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4670" y="1720445"/>
            <a:ext cx="3462482" cy="1097280"/>
          </a:xfrm>
        </p:spPr>
        <p:txBody>
          <a:bodyPr rtlCol="0">
            <a:normAutofit fontScale="62500" lnSpcReduction="20000"/>
          </a:bodyPr>
          <a:lstStyle/>
          <a:p>
            <a:r>
              <a:rPr lang="en-US" sz="2600" b="1" dirty="0"/>
              <a:t>MODERATOR: </a:t>
            </a:r>
          </a:p>
          <a:p>
            <a:r>
              <a:rPr lang="en-US" sz="2600" dirty="0"/>
              <a:t>First Name Last Name</a:t>
            </a:r>
          </a:p>
          <a:p>
            <a:r>
              <a:rPr lang="en-US" sz="2000" dirty="0"/>
              <a:t>Title</a:t>
            </a:r>
          </a:p>
          <a:p>
            <a:r>
              <a:rPr lang="en-US" sz="2000" dirty="0"/>
              <a:t>Company Name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86251AA-72BB-A1BF-3956-718563E6FDB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54670" y="3408210"/>
            <a:ext cx="3462482" cy="1097280"/>
          </a:xfrm>
        </p:spPr>
        <p:txBody>
          <a:bodyPr rtlCol="0">
            <a:normAutofit fontScale="85000" lnSpcReduction="20000"/>
          </a:bodyPr>
          <a:lstStyle/>
          <a:p>
            <a:r>
              <a:rPr lang="en-US" sz="1900" b="1" dirty="0"/>
              <a:t>MODERATOR: </a:t>
            </a:r>
          </a:p>
          <a:p>
            <a:r>
              <a:rPr lang="en-US" sz="1900" dirty="0"/>
              <a:t>First Name Last Name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0C59C192-969D-58F4-60B0-36B587A6A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</p:spPr>
        <p:txBody>
          <a:bodyPr/>
          <a:lstStyle/>
          <a:p>
            <a:r>
              <a:rPr lang="en-US"/>
              <a:t>© 2024 Merchant Advisory Group. All Rights Reserved.</a:t>
            </a:r>
            <a:endParaRPr lang="en-US" dirty="0"/>
          </a:p>
        </p:txBody>
      </p:sp>
      <p:sp>
        <p:nvSpPr>
          <p:cNvPr id="79873" name="Title 1">
            <a:extLst>
              <a:ext uri="{FF2B5EF4-FFF2-40B4-BE49-F238E27FC236}">
                <a16:creationId xmlns:a16="http://schemas.microsoft.com/office/drawing/2014/main" id="{139DFA93-BF2D-7F28-9A71-AD150B7D0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Ddipiscing</a:t>
            </a:r>
            <a:endParaRPr lang="en-US" alt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777B0F-0E9A-BB3D-9BB2-029DFA226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6" t="12043" r="18762" b="44504"/>
          <a:stretch/>
        </p:blipFill>
        <p:spPr>
          <a:xfrm>
            <a:off x="5499460" y="1720445"/>
            <a:ext cx="914400" cy="926136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8D2008-BC20-36AE-9F53-00CEAF598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08" t="530" r="21602" b="35053"/>
          <a:stretch/>
        </p:blipFill>
        <p:spPr>
          <a:xfrm>
            <a:off x="5499460" y="2961259"/>
            <a:ext cx="914400" cy="923928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064EFE-334C-1E32-998B-B02C60FDF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6" t="12042" r="18762" b="45369"/>
          <a:stretch/>
        </p:blipFill>
        <p:spPr>
          <a:xfrm>
            <a:off x="425219" y="1720445"/>
            <a:ext cx="1105370" cy="1097280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9BF5F0-038C-F22F-4F95-4DA5F965D5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58" t="13799" r="21359" b="47734"/>
          <a:stretch/>
        </p:blipFill>
        <p:spPr>
          <a:xfrm>
            <a:off x="444625" y="3408209"/>
            <a:ext cx="1085964" cy="1097280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9D83C-9C79-9C5E-BBE3-30024A516F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58" t="13799" r="21359" b="47734"/>
          <a:stretch/>
        </p:blipFill>
        <p:spPr>
          <a:xfrm>
            <a:off x="5499460" y="4199866"/>
            <a:ext cx="914400" cy="923928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03342-CB01-E607-90B1-38DBFE44AE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Autofit/>
          </a:bodyPr>
          <a:lstStyle/>
          <a:p>
            <a:r>
              <a:rPr lang="en-US" sz="1600" b="1" dirty="0"/>
              <a:t>First Name Last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05448-99D6-4F16-4EA1-B52AC34AD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5521" y="1740345"/>
            <a:ext cx="5625719" cy="535231"/>
          </a:xfrm>
        </p:spPr>
        <p:txBody>
          <a:bodyPr rtlCol="0" anchor="ctr">
            <a:noAutofit/>
          </a:bodyPr>
          <a:lstStyle/>
          <a:p>
            <a:r>
              <a:rPr lang="en-US" b="1" dirty="0"/>
              <a:t>Company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28199-4674-0ADB-221B-B824CC87C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/>
          <a:p>
            <a:r>
              <a:rPr lang="en-US" sz="1600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C5C092-CE8C-7523-B0FF-938FB03BC0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Autofit/>
          </a:bodyPr>
          <a:lstStyle/>
          <a:p>
            <a:r>
              <a:rPr lang="en-US" sz="1600" b="1" dirty="0"/>
              <a:t>First Name Last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765A15-BA80-7E85-2834-0C50B185E8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5521" y="2590738"/>
            <a:ext cx="5625719" cy="535230"/>
          </a:xfrm>
        </p:spPr>
        <p:txBody>
          <a:bodyPr rtlCol="0" anchor="ctr">
            <a:normAutofit/>
          </a:bodyPr>
          <a:lstStyle/>
          <a:p>
            <a:r>
              <a:rPr lang="en-US" b="1" dirty="0"/>
              <a:t>Company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A066CA-ACF7-39B8-5296-47F541C95D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Autofit/>
          </a:bodyPr>
          <a:lstStyle/>
          <a:p>
            <a:r>
              <a:rPr lang="en-US" sz="1600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9D1083-8C82-685A-9FB6-B885CCB68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Autofit/>
          </a:bodyPr>
          <a:lstStyle/>
          <a:p>
            <a:r>
              <a:rPr lang="en-US" sz="1600" b="1" dirty="0"/>
              <a:t>First Name Last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55F469-4FD3-9C37-6D64-38A566A128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95521" y="3441130"/>
            <a:ext cx="5625719" cy="535230"/>
          </a:xfrm>
        </p:spPr>
        <p:txBody>
          <a:bodyPr rtlCol="0" anchor="ctr">
            <a:normAutofit/>
          </a:bodyPr>
          <a:lstStyle/>
          <a:p>
            <a:r>
              <a:rPr lang="en-US" b="1" dirty="0"/>
              <a:t>Company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BDE4E4-7B9F-353D-1FF4-2D504467D9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>
            <a:noAutofit/>
          </a:bodyPr>
          <a:lstStyle/>
          <a:p>
            <a:r>
              <a:rPr lang="en-US" sz="1600"/>
              <a:t>Title</a:t>
            </a:r>
            <a:endParaRPr lang="en-US" sz="1600" dirty="0"/>
          </a:p>
        </p:txBody>
      </p:sp>
      <p:sp>
        <p:nvSpPr>
          <p:cNvPr id="77825" name="Title 1">
            <a:extLst>
              <a:ext uri="{FF2B5EF4-FFF2-40B4-BE49-F238E27FC236}">
                <a16:creationId xmlns:a16="http://schemas.microsoft.com/office/drawing/2014/main" id="{F2154E0A-949F-28E1-DF25-A81A0D67C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Ddipiscing</a:t>
            </a:r>
            <a:endParaRPr lang="en-US" altLang="en-US" dirty="0"/>
          </a:p>
        </p:txBody>
      </p:sp>
      <p:sp>
        <p:nvSpPr>
          <p:cNvPr id="77826" name="Footer Placeholder 77825">
            <a:extLst>
              <a:ext uri="{FF2B5EF4-FFF2-40B4-BE49-F238E27FC236}">
                <a16:creationId xmlns:a16="http://schemas.microsoft.com/office/drawing/2014/main" id="{73960938-411E-0EBD-A873-8E3BA5E31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263A2-D77D-74A9-99F0-CF489BA52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573" y="1721556"/>
            <a:ext cx="2656964" cy="270639"/>
          </a:xfrm>
        </p:spPr>
        <p:txBody>
          <a:bodyPr rtlCol="0">
            <a:noAutofit/>
          </a:bodyPr>
          <a:lstStyle/>
          <a:p>
            <a:r>
              <a:rPr lang="en-US" sz="1600" dirty="0"/>
              <a:t>First Name Last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1CDE1-1BFD-AA1E-6DFF-B500B3032E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9888" y="1721556"/>
            <a:ext cx="3434215" cy="515776"/>
          </a:xfrm>
        </p:spPr>
        <p:txBody>
          <a:bodyPr rtlCol="0" anchor="ctr">
            <a:normAutofit/>
          </a:bodyPr>
          <a:lstStyle/>
          <a:p>
            <a:r>
              <a:rPr lang="en-US" b="1" dirty="0"/>
              <a:t>Company Name</a:t>
            </a:r>
          </a:p>
        </p:txBody>
      </p:sp>
      <p:sp>
        <p:nvSpPr>
          <p:cNvPr id="78852" name="Text Placeholder 5">
            <a:extLst>
              <a:ext uri="{FF2B5EF4-FFF2-40B4-BE49-F238E27FC236}">
                <a16:creationId xmlns:a16="http://schemas.microsoft.com/office/drawing/2014/main" id="{A4C44439-E08A-8953-BA2B-C379776CEFC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4786574" y="1992195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35E31-5812-AD11-6D9E-7F27479B9A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573" y="2567862"/>
            <a:ext cx="2656964" cy="270639"/>
          </a:xfrm>
        </p:spPr>
        <p:txBody>
          <a:bodyPr rtlCol="0">
            <a:normAutofit fontScale="92500" lnSpcReduction="20000"/>
          </a:bodyPr>
          <a:lstStyle/>
          <a:p>
            <a:r>
              <a:rPr lang="en-US" sz="1700" dirty="0"/>
              <a:t>First Name Last Name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79E268-0D0D-A43B-C35E-BE72617EC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9888" y="2567862"/>
            <a:ext cx="3434215" cy="515776"/>
          </a:xfrm>
        </p:spPr>
        <p:txBody>
          <a:bodyPr rtlCol="0" anchor="ctr">
            <a:normAutofit/>
          </a:bodyPr>
          <a:lstStyle/>
          <a:p>
            <a:r>
              <a:rPr lang="en-US" b="1" dirty="0"/>
              <a:t>Company Name</a:t>
            </a:r>
          </a:p>
        </p:txBody>
      </p:sp>
      <p:sp>
        <p:nvSpPr>
          <p:cNvPr id="78855" name="Text Placeholder 8">
            <a:extLst>
              <a:ext uri="{FF2B5EF4-FFF2-40B4-BE49-F238E27FC236}">
                <a16:creationId xmlns:a16="http://schemas.microsoft.com/office/drawing/2014/main" id="{E4C4E6F8-6ACC-6F00-F7A5-4572C6AAC783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4786574" y="2838501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2C680C-8CCC-1987-DDA2-E3C98A40EB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6573" y="3433624"/>
            <a:ext cx="2656964" cy="270639"/>
          </a:xfrm>
        </p:spPr>
        <p:txBody>
          <a:bodyPr rtlCol="0">
            <a:normAutofit fontScale="92500" lnSpcReduction="20000"/>
          </a:bodyPr>
          <a:lstStyle/>
          <a:p>
            <a:r>
              <a:rPr lang="en-US" sz="1700" dirty="0"/>
              <a:t>First Name Last Name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A50FA0-5E43-B437-EF55-13B2F57E93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99888" y="3433624"/>
            <a:ext cx="3434215" cy="515776"/>
          </a:xfrm>
        </p:spPr>
        <p:txBody>
          <a:bodyPr rtlCol="0" anchor="ctr">
            <a:normAutofit/>
          </a:bodyPr>
          <a:lstStyle/>
          <a:p>
            <a:r>
              <a:rPr lang="en-US" b="1" dirty="0"/>
              <a:t>Company Name</a:t>
            </a:r>
          </a:p>
        </p:txBody>
      </p:sp>
      <p:sp>
        <p:nvSpPr>
          <p:cNvPr id="78858" name="Text Placeholder 11">
            <a:extLst>
              <a:ext uri="{FF2B5EF4-FFF2-40B4-BE49-F238E27FC236}">
                <a16:creationId xmlns:a16="http://schemas.microsoft.com/office/drawing/2014/main" id="{7430D913-0BA3-8E54-C869-3FFBC56EE625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>
          <a:xfrm>
            <a:off x="4786574" y="3704263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</a:t>
            </a:r>
          </a:p>
          <a:p>
            <a:endParaRPr lang="en-US" altLang="en-US" dirty="0"/>
          </a:p>
        </p:txBody>
      </p:sp>
      <p:sp>
        <p:nvSpPr>
          <p:cNvPr id="78862" name="Text Placeholder 15">
            <a:extLst>
              <a:ext uri="{FF2B5EF4-FFF2-40B4-BE49-F238E27FC236}">
                <a16:creationId xmlns:a16="http://schemas.microsoft.com/office/drawing/2014/main" id="{4A752DCB-BE38-B9B8-0982-FC486B1E37E3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>
          <a:xfrm>
            <a:off x="574496" y="1723954"/>
            <a:ext cx="3462482" cy="1359683"/>
          </a:xfrm>
        </p:spPr>
        <p:txBody>
          <a:bodyPr/>
          <a:lstStyle/>
          <a:p>
            <a:pPr marL="0" indent="0"/>
            <a:r>
              <a:rPr lang="en-US" altLang="en-US" sz="1600" b="1" dirty="0"/>
              <a:t>MODERATOR:</a:t>
            </a:r>
            <a:endParaRPr lang="en-US" altLang="en-US" sz="1600" dirty="0"/>
          </a:p>
          <a:p>
            <a:pPr marL="0" indent="0"/>
            <a:r>
              <a:rPr lang="en-US" altLang="en-US" dirty="0"/>
              <a:t>First Name Last Name</a:t>
            </a:r>
          </a:p>
          <a:p>
            <a:pPr marL="0" indent="0"/>
            <a:r>
              <a:rPr lang="en-US" altLang="en-US" dirty="0"/>
              <a:t>Title</a:t>
            </a:r>
          </a:p>
          <a:p>
            <a:pPr marL="0" indent="0"/>
            <a:r>
              <a:rPr lang="en-US" altLang="en-US" dirty="0"/>
              <a:t>Company Name</a:t>
            </a:r>
          </a:p>
        </p:txBody>
      </p:sp>
      <p:sp>
        <p:nvSpPr>
          <p:cNvPr id="78863" name="Text Placeholder 16">
            <a:extLst>
              <a:ext uri="{FF2B5EF4-FFF2-40B4-BE49-F238E27FC236}">
                <a16:creationId xmlns:a16="http://schemas.microsoft.com/office/drawing/2014/main" id="{7CDBC3C1-DB14-3592-B485-31EE776A5DB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574496" y="3367928"/>
            <a:ext cx="3462482" cy="1359683"/>
          </a:xfrm>
        </p:spPr>
        <p:txBody>
          <a:bodyPr/>
          <a:lstStyle/>
          <a:p>
            <a:pPr marL="0" indent="0"/>
            <a:r>
              <a:rPr lang="en-US" altLang="en-US" sz="1600" b="1" dirty="0"/>
              <a:t>MODERATOR: </a:t>
            </a:r>
          </a:p>
          <a:p>
            <a:pPr marL="0" indent="0"/>
            <a:r>
              <a:rPr lang="en-US" altLang="en-US" dirty="0"/>
              <a:t>First Name Last Name</a:t>
            </a:r>
          </a:p>
          <a:p>
            <a:pPr marL="0" indent="0"/>
            <a:r>
              <a:rPr lang="en-US" altLang="en-US" dirty="0"/>
              <a:t>Title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b="0" i="0" kern="1200" dirty="0">
                <a:solidFill>
                  <a:srgbClr val="01357F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Company Name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C58234E-A98B-9EE1-617F-340CA0740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 2024 Merchant Advisory Group. All Rights Reserved.</a:t>
            </a:r>
          </a:p>
        </p:txBody>
      </p:sp>
      <p:sp>
        <p:nvSpPr>
          <p:cNvPr id="78849" name="Title 1">
            <a:extLst>
              <a:ext uri="{FF2B5EF4-FFF2-40B4-BE49-F238E27FC236}">
                <a16:creationId xmlns:a16="http://schemas.microsoft.com/office/drawing/2014/main" id="{4700A9A0-CDB6-A767-B2FF-C09356C97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Ddipiscing</a:t>
            </a:r>
            <a:endParaRPr lang="en-US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910C9-42E7-4D88-E580-1E1F8EF66F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2847" y="1940761"/>
            <a:ext cx="2168697" cy="260911"/>
          </a:xfrm>
        </p:spPr>
        <p:txBody>
          <a:bodyPr rtlCol="0">
            <a:noAutofit/>
          </a:bodyPr>
          <a:lstStyle/>
          <a:p>
            <a:r>
              <a:rPr lang="en-US" sz="1400" dirty="0"/>
              <a:t>First Name Last Name</a:t>
            </a:r>
          </a:p>
        </p:txBody>
      </p:sp>
      <p:sp>
        <p:nvSpPr>
          <p:cNvPr id="82947" name="Text Placeholder 3">
            <a:extLst>
              <a:ext uri="{FF2B5EF4-FFF2-40B4-BE49-F238E27FC236}">
                <a16:creationId xmlns:a16="http://schemas.microsoft.com/office/drawing/2014/main" id="{2FA3CD38-C97C-1B2D-0D0F-30855F4844C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6842848" y="2211400"/>
            <a:ext cx="2168696" cy="309625"/>
          </a:xfrm>
        </p:spPr>
        <p:txBody>
          <a:bodyPr/>
          <a:lstStyle/>
          <a:p>
            <a:r>
              <a:rPr lang="en-US" altLang="en-US" sz="1400" dirty="0"/>
              <a:t>Title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1D811-4403-7BF3-439F-80CAD682CF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2847" y="3219214"/>
            <a:ext cx="2168697" cy="260911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82949" name="Text Placeholder 5">
            <a:extLst>
              <a:ext uri="{FF2B5EF4-FFF2-40B4-BE49-F238E27FC236}">
                <a16:creationId xmlns:a16="http://schemas.microsoft.com/office/drawing/2014/main" id="{A0E44FA1-B322-41B3-07B8-6A9F80A47396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6842848" y="3489853"/>
            <a:ext cx="2168696" cy="258712"/>
          </a:xfrm>
        </p:spPr>
        <p:txBody>
          <a:bodyPr/>
          <a:lstStyle/>
          <a:p>
            <a:r>
              <a:rPr lang="en-US" altLang="en-US" sz="1400" dirty="0"/>
              <a:t>Title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C93A32-723D-EE21-3C33-B5FD6EB19D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2847" y="4473282"/>
            <a:ext cx="2168697" cy="260911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First Name Last Name</a:t>
            </a:r>
          </a:p>
        </p:txBody>
      </p:sp>
      <p:sp>
        <p:nvSpPr>
          <p:cNvPr id="82951" name="Text Placeholder 7">
            <a:extLst>
              <a:ext uri="{FF2B5EF4-FFF2-40B4-BE49-F238E27FC236}">
                <a16:creationId xmlns:a16="http://schemas.microsoft.com/office/drawing/2014/main" id="{549EB616-2C85-2090-85F4-75D3719270FD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>
          <a:xfrm>
            <a:off x="6842848" y="4743921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 </a:t>
            </a:r>
          </a:p>
          <a:p>
            <a:endParaRPr lang="en-US" altLang="en-US" dirty="0"/>
          </a:p>
        </p:txBody>
      </p:sp>
      <p:sp>
        <p:nvSpPr>
          <p:cNvPr id="82954" name="Text Placeholder 10">
            <a:extLst>
              <a:ext uri="{FF2B5EF4-FFF2-40B4-BE49-F238E27FC236}">
                <a16:creationId xmlns:a16="http://schemas.microsoft.com/office/drawing/2014/main" id="{3DD5A9CA-FBCF-B197-5AB0-CC9963C768FA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>
          <a:xfrm>
            <a:off x="1742352" y="3345233"/>
            <a:ext cx="3462482" cy="362978"/>
          </a:xfrm>
        </p:spPr>
        <p:txBody>
          <a:bodyPr/>
          <a:lstStyle/>
          <a:p>
            <a:r>
              <a:rPr lang="en-US" altLang="en-US" dirty="0"/>
              <a:t>MODERATOR: First Name Last Name</a:t>
            </a:r>
          </a:p>
        </p:txBody>
      </p:sp>
      <p:sp>
        <p:nvSpPr>
          <p:cNvPr id="82955" name="Text Placeholder 11">
            <a:extLst>
              <a:ext uri="{FF2B5EF4-FFF2-40B4-BE49-F238E27FC236}">
                <a16:creationId xmlns:a16="http://schemas.microsoft.com/office/drawing/2014/main" id="{083EAC3A-9F91-285A-BEA3-F262EE8EB678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742352" y="1694978"/>
            <a:ext cx="3462482" cy="362977"/>
          </a:xfrm>
        </p:spPr>
        <p:txBody>
          <a:bodyPr/>
          <a:lstStyle/>
          <a:p>
            <a:r>
              <a:rPr lang="en-US" altLang="en-US" dirty="0"/>
              <a:t>MODERATOR: First Name Last Name</a:t>
            </a:r>
          </a:p>
        </p:txBody>
      </p:sp>
      <p:sp>
        <p:nvSpPr>
          <p:cNvPr id="82984" name="Footer Placeholder 82983">
            <a:extLst>
              <a:ext uri="{FF2B5EF4-FFF2-40B4-BE49-F238E27FC236}">
                <a16:creationId xmlns:a16="http://schemas.microsoft.com/office/drawing/2014/main" id="{8DE2AC99-5873-0A54-2247-8305B9A14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</p:spPr>
        <p:txBody>
          <a:bodyPr/>
          <a:lstStyle/>
          <a:p>
            <a:r>
              <a:rPr lang="en-US"/>
              <a:t>© 2024 Merchant Advisory Group. All Rights Reserved.</a:t>
            </a:r>
            <a:endParaRPr lang="en-US" dirty="0"/>
          </a:p>
        </p:txBody>
      </p:sp>
      <p:sp>
        <p:nvSpPr>
          <p:cNvPr id="82945" name="Title 1">
            <a:extLst>
              <a:ext uri="{FF2B5EF4-FFF2-40B4-BE49-F238E27FC236}">
                <a16:creationId xmlns:a16="http://schemas.microsoft.com/office/drawing/2014/main" id="{74370AB5-782A-84FE-74CA-D62E4A603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Ddipiscing</a:t>
            </a:r>
            <a:endParaRPr lang="en-US" alt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5D799E-49F7-5464-DC2F-92C13E5CA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26" t="12042" r="18762" b="45369"/>
          <a:stretch/>
        </p:blipFill>
        <p:spPr>
          <a:xfrm>
            <a:off x="708292" y="1694978"/>
            <a:ext cx="930353" cy="923544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BDE0EC-22DB-BA34-F1C1-AE725002F7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26" t="12043" r="18762" b="44504"/>
          <a:stretch/>
        </p:blipFill>
        <p:spPr>
          <a:xfrm>
            <a:off x="5859149" y="1778012"/>
            <a:ext cx="914400" cy="926136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973EBD-8FF4-1505-63FA-8999544933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08" t="530" r="21602" b="35053"/>
          <a:stretch/>
        </p:blipFill>
        <p:spPr>
          <a:xfrm>
            <a:off x="5866984" y="3026224"/>
            <a:ext cx="914400" cy="923928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C501C4-2C81-68D3-4823-E7F0E6BC96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5851314" y="4272229"/>
            <a:ext cx="914400" cy="923928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82967" name="Picture 12">
            <a:extLst>
              <a:ext uri="{FF2B5EF4-FFF2-40B4-BE49-F238E27FC236}">
                <a16:creationId xmlns:a16="http://schemas.microsoft.com/office/drawing/2014/main" id="{53166E06-8FA4-9B32-5384-A73FAE8C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07" y="1942341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8" name="Picture 13">
            <a:extLst>
              <a:ext uri="{FF2B5EF4-FFF2-40B4-BE49-F238E27FC236}">
                <a16:creationId xmlns:a16="http://schemas.microsoft.com/office/drawing/2014/main" id="{E1E8F2DB-96A9-2025-6296-C6E6731B1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07" y="3211990"/>
            <a:ext cx="12842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9" name="Picture 14">
            <a:extLst>
              <a:ext uri="{FF2B5EF4-FFF2-40B4-BE49-F238E27FC236}">
                <a16:creationId xmlns:a16="http://schemas.microsoft.com/office/drawing/2014/main" id="{9F4BE3A2-7D64-DB17-8DF6-8ED37F00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07" y="446045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1" name="Picture 16">
            <a:extLst>
              <a:ext uri="{FF2B5EF4-FFF2-40B4-BE49-F238E27FC236}">
                <a16:creationId xmlns:a16="http://schemas.microsoft.com/office/drawing/2014/main" id="{8DDD5851-9290-C554-D8B3-B4347FA7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18" y="2057955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2" name="Picture 17">
            <a:extLst>
              <a:ext uri="{FF2B5EF4-FFF2-40B4-BE49-F238E27FC236}">
                <a16:creationId xmlns:a16="http://schemas.microsoft.com/office/drawing/2014/main" id="{40853BFA-6FB0-A3AF-8EC1-5AE1344A2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18" y="371086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48FA81-EC38-AA4F-7669-8803DE50C3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716269" y="3348301"/>
            <a:ext cx="914400" cy="923928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Placeholder 11">
            <a:extLst>
              <a:ext uri="{FF2B5EF4-FFF2-40B4-BE49-F238E27FC236}">
                <a16:creationId xmlns:a16="http://schemas.microsoft.com/office/drawing/2014/main" id="{8C83547C-62AF-0147-D1DD-F0569BBD4474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>
          <a:xfrm>
            <a:off x="574496" y="1723956"/>
            <a:ext cx="4110520" cy="286858"/>
          </a:xfrm>
        </p:spPr>
        <p:txBody>
          <a:bodyPr/>
          <a:lstStyle/>
          <a:p>
            <a:r>
              <a:rPr lang="en-US" altLang="en-US" b="1" dirty="0"/>
              <a:t>MODERATOR: </a:t>
            </a:r>
            <a:r>
              <a:rPr lang="en-US" altLang="en-US" dirty="0"/>
              <a:t>First Name Last Name</a:t>
            </a:r>
          </a:p>
          <a:p>
            <a:endParaRPr lang="en-US" altLang="en-US" dirty="0"/>
          </a:p>
        </p:txBody>
      </p:sp>
      <p:sp>
        <p:nvSpPr>
          <p:cNvPr id="80899" name="Text Placeholder 12">
            <a:extLst>
              <a:ext uri="{FF2B5EF4-FFF2-40B4-BE49-F238E27FC236}">
                <a16:creationId xmlns:a16="http://schemas.microsoft.com/office/drawing/2014/main" id="{06F130A9-ED63-D620-C7DA-ECA4A6DD6EC0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574495" y="3367930"/>
            <a:ext cx="4110519" cy="281184"/>
          </a:xfrm>
        </p:spPr>
        <p:txBody>
          <a:bodyPr/>
          <a:lstStyle/>
          <a:p>
            <a:r>
              <a:rPr lang="en-US" altLang="en-US" b="1" dirty="0"/>
              <a:t>MODERATOR: </a:t>
            </a:r>
            <a:r>
              <a:rPr lang="en-US" altLang="en-US" dirty="0"/>
              <a:t>First Name Last Name</a:t>
            </a:r>
          </a:p>
          <a:p>
            <a:endParaRPr lang="en-US" alt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194AA46-53AC-4E5D-094B-9E40F22E2B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173" y="1721556"/>
            <a:ext cx="2566416" cy="241455"/>
          </a:xfrm>
        </p:spPr>
        <p:txBody>
          <a:bodyPr rtlCol="0">
            <a:noAutofit/>
          </a:bodyPr>
          <a:lstStyle/>
          <a:p>
            <a:r>
              <a:rPr lang="en-US" sz="1600" dirty="0"/>
              <a:t>First Name Last Name</a:t>
            </a:r>
          </a:p>
        </p:txBody>
      </p:sp>
      <p:sp>
        <p:nvSpPr>
          <p:cNvPr id="80901" name="Text Placeholder 20">
            <a:extLst>
              <a:ext uri="{FF2B5EF4-FFF2-40B4-BE49-F238E27FC236}">
                <a16:creationId xmlns:a16="http://schemas.microsoft.com/office/drawing/2014/main" id="{169C754A-D23B-B776-C639-3E2CB72E42C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5278174" y="1992195"/>
            <a:ext cx="2168696" cy="270202"/>
          </a:xfrm>
        </p:spPr>
        <p:txBody>
          <a:bodyPr/>
          <a:lstStyle/>
          <a:p>
            <a:r>
              <a:rPr lang="en-US" altLang="en-US" sz="1600" dirty="0"/>
              <a:t>Title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DC77B24-7416-EF19-09A5-B1C374650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8173" y="2567862"/>
            <a:ext cx="2566416" cy="284321"/>
          </a:xfrm>
        </p:spPr>
        <p:txBody>
          <a:bodyPr rtlCol="0">
            <a:normAutofit fontScale="92500" lnSpcReduction="20000"/>
          </a:bodyPr>
          <a:lstStyle/>
          <a:p>
            <a:r>
              <a:rPr lang="en-US" sz="1700" dirty="0"/>
              <a:t>First Name Last Name</a:t>
            </a:r>
          </a:p>
          <a:p>
            <a:endParaRPr lang="en-US" dirty="0"/>
          </a:p>
        </p:txBody>
      </p:sp>
      <p:sp>
        <p:nvSpPr>
          <p:cNvPr id="80903" name="Text Placeholder 22">
            <a:extLst>
              <a:ext uri="{FF2B5EF4-FFF2-40B4-BE49-F238E27FC236}">
                <a16:creationId xmlns:a16="http://schemas.microsoft.com/office/drawing/2014/main" id="{38B0A7E0-7C49-1B36-B655-77ADC9FD523B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5278174" y="2838501"/>
            <a:ext cx="2168696" cy="284321"/>
          </a:xfrm>
        </p:spPr>
        <p:txBody>
          <a:bodyPr/>
          <a:lstStyle/>
          <a:p>
            <a:r>
              <a:rPr lang="en-US" altLang="en-US" sz="1600" dirty="0"/>
              <a:t>Title </a:t>
            </a:r>
          </a:p>
          <a:p>
            <a:endParaRPr lang="en-US" alt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A9EA76D-6248-AF1A-5940-0D0FA63519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8173" y="3433624"/>
            <a:ext cx="2566416" cy="270639"/>
          </a:xfrm>
        </p:spPr>
        <p:txBody>
          <a:bodyPr rtlCol="0">
            <a:normAutofit fontScale="92500" lnSpcReduction="20000"/>
          </a:bodyPr>
          <a:lstStyle/>
          <a:p>
            <a:r>
              <a:rPr lang="en-US" sz="1700" dirty="0"/>
              <a:t>First Name Last Name</a:t>
            </a:r>
          </a:p>
          <a:p>
            <a:endParaRPr lang="en-US" dirty="0"/>
          </a:p>
        </p:txBody>
      </p:sp>
      <p:sp>
        <p:nvSpPr>
          <p:cNvPr id="80905" name="Text Placeholder 24">
            <a:extLst>
              <a:ext uri="{FF2B5EF4-FFF2-40B4-BE49-F238E27FC236}">
                <a16:creationId xmlns:a16="http://schemas.microsoft.com/office/drawing/2014/main" id="{560B65D5-B59E-E45E-990A-3DB46AE29655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>
          <a:xfrm>
            <a:off x="5278174" y="3704263"/>
            <a:ext cx="2168696" cy="277397"/>
          </a:xfrm>
        </p:spPr>
        <p:txBody>
          <a:bodyPr/>
          <a:lstStyle/>
          <a:p>
            <a:r>
              <a:rPr lang="en-US" altLang="en-US" sz="1600" dirty="0"/>
              <a:t>Title </a:t>
            </a:r>
          </a:p>
          <a:p>
            <a:endParaRPr lang="en-US" altLang="en-US" dirty="0"/>
          </a:p>
        </p:txBody>
      </p:sp>
      <p:sp>
        <p:nvSpPr>
          <p:cNvPr id="80897" name="Title 18">
            <a:extLst>
              <a:ext uri="{FF2B5EF4-FFF2-40B4-BE49-F238E27FC236}">
                <a16:creationId xmlns:a16="http://schemas.microsoft.com/office/drawing/2014/main" id="{2F48B43A-6CFC-B8D1-27F6-D7975350B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Ddipiscing</a:t>
            </a:r>
            <a:endParaRPr lang="en-US" altLang="en-US" dirty="0"/>
          </a:p>
        </p:txBody>
      </p:sp>
      <p:pic>
        <p:nvPicPr>
          <p:cNvPr id="80913" name="Picture 1">
            <a:extLst>
              <a:ext uri="{FF2B5EF4-FFF2-40B4-BE49-F238E27FC236}">
                <a16:creationId xmlns:a16="http://schemas.microsoft.com/office/drawing/2014/main" id="{34C3ADB4-3AD7-ABD1-30AC-83183549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727410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">
            <a:extLst>
              <a:ext uri="{FF2B5EF4-FFF2-40B4-BE49-F238E27FC236}">
                <a16:creationId xmlns:a16="http://schemas.microsoft.com/office/drawing/2014/main" id="{A96D1CA9-38E4-3B1E-13F7-6484F5BB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586247"/>
            <a:ext cx="12842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5" name="Picture 3">
            <a:extLst>
              <a:ext uri="{FF2B5EF4-FFF2-40B4-BE49-F238E27FC236}">
                <a16:creationId xmlns:a16="http://schemas.microsoft.com/office/drawing/2014/main" id="{7E6BF216-4314-0846-DD37-E5DE75B65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3446672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7" name="Picture 7">
            <a:extLst>
              <a:ext uri="{FF2B5EF4-FFF2-40B4-BE49-F238E27FC236}">
                <a16:creationId xmlns:a16="http://schemas.microsoft.com/office/drawing/2014/main" id="{9410D576-EF55-5CD7-6491-F48AD37F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5" y="2010813"/>
            <a:ext cx="12842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8" name="Picture 8">
            <a:extLst>
              <a:ext uri="{FF2B5EF4-FFF2-40B4-BE49-F238E27FC236}">
                <a16:creationId xmlns:a16="http://schemas.microsoft.com/office/drawing/2014/main" id="{13A8C216-826C-A2E7-07A5-FD953B9A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5" y="3649113"/>
            <a:ext cx="12842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9FEBF72-BF9F-906F-6FAB-99C348E2A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2024 Merchant Advisory Group. All Rights Reserved.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A68C82D9-28A3-CB87-5D78-21318A822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429DE-D75A-751A-3FCE-BECE14036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6381" y="1436302"/>
            <a:ext cx="11186744" cy="4446496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sz="2300" b="1" dirty="0"/>
              <a:t>Lorem ipsum dolor Heading</a:t>
            </a:r>
          </a:p>
          <a:p>
            <a:pPr marL="0" indent="0">
              <a:buNone/>
            </a:pPr>
            <a:r>
              <a:rPr lang="en-US" b="0" dirty="0"/>
              <a:t>Content sit </a:t>
            </a:r>
            <a:r>
              <a:rPr lang="en-US" b="0" dirty="0" err="1"/>
              <a:t>amet</a:t>
            </a:r>
            <a:r>
              <a:rPr lang="en-US" b="0" dirty="0"/>
              <a:t>, </a:t>
            </a:r>
            <a:r>
              <a:rPr lang="en-US" b="0" dirty="0" err="1"/>
              <a:t>consectetur</a:t>
            </a:r>
            <a:r>
              <a:rPr lang="en-US" b="0" dirty="0"/>
              <a:t> </a:t>
            </a:r>
            <a:r>
              <a:rPr lang="en-US" b="0" dirty="0" err="1"/>
              <a:t>adipiscing</a:t>
            </a:r>
            <a:r>
              <a:rPr lang="en-US" b="0" dirty="0"/>
              <a:t> </a:t>
            </a:r>
            <a:r>
              <a:rPr lang="en-US" b="0" dirty="0" err="1"/>
              <a:t>elit</a:t>
            </a:r>
            <a:r>
              <a:rPr lang="en-US" b="0" dirty="0"/>
              <a:t>, sed do </a:t>
            </a:r>
            <a:r>
              <a:rPr lang="en-US" b="0" dirty="0" err="1"/>
              <a:t>eiusmod</a:t>
            </a:r>
            <a:r>
              <a:rPr lang="en-US" b="0" dirty="0"/>
              <a:t> </a:t>
            </a:r>
            <a:r>
              <a:rPr lang="en-US" b="0" dirty="0" err="1"/>
              <a:t>tempor</a:t>
            </a:r>
            <a:r>
              <a:rPr lang="en-US" b="0" dirty="0"/>
              <a:t> </a:t>
            </a:r>
            <a:r>
              <a:rPr lang="en-US" b="0" dirty="0" err="1"/>
              <a:t>incididunt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labore et dolore magna </a:t>
            </a:r>
            <a:r>
              <a:rPr lang="en-US" b="0" dirty="0" err="1"/>
              <a:t>aliqua</a:t>
            </a:r>
            <a:r>
              <a:rPr lang="en-US" b="0" dirty="0"/>
              <a:t>. Quis ipsum </a:t>
            </a:r>
            <a:r>
              <a:rPr lang="en-US" b="0" dirty="0" err="1"/>
              <a:t>suspendisse</a:t>
            </a:r>
            <a:r>
              <a:rPr lang="en-US" b="0" dirty="0"/>
              <a:t> </a:t>
            </a:r>
            <a:r>
              <a:rPr lang="en-US" b="0" dirty="0" err="1"/>
              <a:t>ultrices</a:t>
            </a:r>
            <a:r>
              <a:rPr lang="en-US" b="0" dirty="0"/>
              <a:t> gravida. </a:t>
            </a:r>
            <a:r>
              <a:rPr lang="en-US" b="0" dirty="0" err="1"/>
              <a:t>Risus</a:t>
            </a:r>
            <a:r>
              <a:rPr lang="en-US" b="0" dirty="0"/>
              <a:t> </a:t>
            </a:r>
            <a:r>
              <a:rPr lang="en-US" b="0" dirty="0" err="1"/>
              <a:t>commodo</a:t>
            </a:r>
            <a:r>
              <a:rPr lang="en-US" b="0" dirty="0"/>
              <a:t> </a:t>
            </a:r>
            <a:r>
              <a:rPr lang="en-US" b="0" dirty="0" err="1"/>
              <a:t>viverra</a:t>
            </a:r>
            <a:r>
              <a:rPr lang="en-US" b="0" dirty="0"/>
              <a:t> </a:t>
            </a:r>
            <a:r>
              <a:rPr lang="en-US" b="0" dirty="0" err="1"/>
              <a:t>maecenas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SUBHEADING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Quis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  <a:p>
            <a:pPr lvl="3"/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Quis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FAB7622F-6513-BC8D-25C2-37388EF5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</p:spPr>
        <p:txBody>
          <a:bodyPr/>
          <a:lstStyle/>
          <a:p>
            <a:r>
              <a:rPr lang="en-US" dirty="0"/>
              <a:t>© 2024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6C656-EDBF-E3B3-2182-836DF9176A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600" y="1417320"/>
            <a:ext cx="11182262" cy="414688"/>
          </a:xfrm>
        </p:spPr>
        <p:txBody>
          <a:bodyPr rtlCol="0">
            <a:normAutofit/>
          </a:bodyPr>
          <a:lstStyle/>
          <a:p>
            <a:r>
              <a:rPr lang="en-US" dirty="0"/>
              <a:t>Lorem ipsum dolor Heading</a:t>
            </a:r>
          </a:p>
        </p:txBody>
      </p:sp>
      <p:sp>
        <p:nvSpPr>
          <p:cNvPr id="87043" name="Content Placeholder 3">
            <a:extLst>
              <a:ext uri="{FF2B5EF4-FFF2-40B4-BE49-F238E27FC236}">
                <a16:creationId xmlns:a16="http://schemas.microsoft.com/office/drawing/2014/main" id="{B4AFEDEE-A38F-B5F1-0573-B5AAE5136BEC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557163" y="1897692"/>
            <a:ext cx="5402418" cy="3969707"/>
          </a:xfrm>
        </p:spPr>
        <p:txBody>
          <a:bodyPr/>
          <a:lstStyle/>
          <a:p>
            <a:r>
              <a:rPr lang="en-US" altLang="en-US" dirty="0"/>
              <a:t>Content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endParaRPr lang="en-US" altLang="en-US" dirty="0"/>
          </a:p>
          <a:p>
            <a:pPr lvl="1"/>
            <a:r>
              <a:rPr lang="en-US" altLang="en-US" dirty="0"/>
              <a:t>Sed do </a:t>
            </a:r>
            <a:r>
              <a:rPr lang="en-US" altLang="en-US" dirty="0" err="1"/>
              <a:t>eiusmod</a:t>
            </a:r>
            <a:r>
              <a:rPr lang="en-US" altLang="en-US" dirty="0"/>
              <a:t> </a:t>
            </a:r>
            <a:r>
              <a:rPr lang="en-US" altLang="en-US" dirty="0" err="1"/>
              <a:t>tempor</a:t>
            </a:r>
            <a:r>
              <a:rPr lang="en-US" altLang="en-US" dirty="0"/>
              <a:t> </a:t>
            </a:r>
            <a:r>
              <a:rPr lang="en-US" altLang="en-US" dirty="0" err="1"/>
              <a:t>incididunt</a:t>
            </a:r>
            <a:r>
              <a:rPr lang="en-US" altLang="en-US" dirty="0"/>
              <a:t> </a:t>
            </a:r>
            <a:r>
              <a:rPr lang="en-US" altLang="en-US" dirty="0" err="1"/>
              <a:t>ut</a:t>
            </a:r>
            <a:r>
              <a:rPr lang="en-US" altLang="en-US" dirty="0"/>
              <a:t> labore et dolore magna </a:t>
            </a:r>
            <a:r>
              <a:rPr lang="en-US" altLang="en-US" dirty="0" err="1"/>
              <a:t>aliqua</a:t>
            </a:r>
            <a:endParaRPr lang="en-US" altLang="en-US" dirty="0"/>
          </a:p>
          <a:p>
            <a:pPr lvl="2"/>
            <a:r>
              <a:rPr lang="en-US" altLang="en-US" dirty="0" err="1"/>
              <a:t>Quis</a:t>
            </a:r>
            <a:r>
              <a:rPr lang="en-US" altLang="en-US" dirty="0"/>
              <a:t> ipsum </a:t>
            </a:r>
            <a:r>
              <a:rPr lang="en-US" altLang="en-US" dirty="0" err="1"/>
              <a:t>suspendisse</a:t>
            </a:r>
            <a:r>
              <a:rPr lang="en-US" altLang="en-US" dirty="0"/>
              <a:t> </a:t>
            </a:r>
            <a:r>
              <a:rPr lang="en-US" altLang="en-US" dirty="0" err="1"/>
              <a:t>ultrices</a:t>
            </a:r>
            <a:r>
              <a:rPr lang="en-US" altLang="en-US" dirty="0"/>
              <a:t> gravida</a:t>
            </a:r>
          </a:p>
          <a:p>
            <a:pPr lvl="3"/>
            <a:r>
              <a:rPr lang="en-US" altLang="en-US" dirty="0" err="1"/>
              <a:t>Risus</a:t>
            </a:r>
            <a:r>
              <a:rPr lang="en-US" altLang="en-US" dirty="0"/>
              <a:t> </a:t>
            </a:r>
            <a:r>
              <a:rPr lang="en-US" altLang="en-US" dirty="0" err="1"/>
              <a:t>commodo</a:t>
            </a:r>
            <a:r>
              <a:rPr lang="en-US" altLang="en-US" dirty="0"/>
              <a:t> </a:t>
            </a:r>
            <a:r>
              <a:rPr lang="en-US" altLang="en-US" dirty="0" err="1"/>
              <a:t>viverra</a:t>
            </a:r>
            <a:r>
              <a:rPr lang="en-US" altLang="en-US" dirty="0"/>
              <a:t> </a:t>
            </a:r>
            <a:r>
              <a:rPr lang="en-US" altLang="en-US" dirty="0" err="1"/>
              <a:t>maecenas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Content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endParaRPr lang="en-US" altLang="en-US" dirty="0"/>
          </a:p>
          <a:p>
            <a:pPr lvl="1"/>
            <a:r>
              <a:rPr lang="en-US" altLang="en-US" dirty="0"/>
              <a:t>Sed do </a:t>
            </a:r>
            <a:r>
              <a:rPr lang="en-US" altLang="en-US" dirty="0" err="1"/>
              <a:t>eiusmod</a:t>
            </a:r>
            <a:r>
              <a:rPr lang="en-US" altLang="en-US" dirty="0"/>
              <a:t> </a:t>
            </a:r>
            <a:r>
              <a:rPr lang="en-US" altLang="en-US" dirty="0" err="1"/>
              <a:t>tempor</a:t>
            </a:r>
            <a:r>
              <a:rPr lang="en-US" altLang="en-US" dirty="0"/>
              <a:t> </a:t>
            </a:r>
            <a:r>
              <a:rPr lang="en-US" altLang="en-US" dirty="0" err="1"/>
              <a:t>incididunt</a:t>
            </a:r>
            <a:r>
              <a:rPr lang="en-US" altLang="en-US" dirty="0"/>
              <a:t> </a:t>
            </a:r>
            <a:r>
              <a:rPr lang="en-US" altLang="en-US" dirty="0" err="1"/>
              <a:t>ut</a:t>
            </a:r>
            <a:r>
              <a:rPr lang="en-US" altLang="en-US" dirty="0"/>
              <a:t> labore et dolore magna </a:t>
            </a:r>
            <a:r>
              <a:rPr lang="en-US" altLang="en-US" dirty="0" err="1"/>
              <a:t>aliqua</a:t>
            </a:r>
            <a:endParaRPr lang="en-US" altLang="en-US" dirty="0"/>
          </a:p>
          <a:p>
            <a:pPr lvl="1"/>
            <a:r>
              <a:rPr lang="en-US" altLang="en-US" dirty="0" err="1"/>
              <a:t>Quis</a:t>
            </a:r>
            <a:r>
              <a:rPr lang="en-US" altLang="en-US" dirty="0"/>
              <a:t> ipsum </a:t>
            </a:r>
            <a:r>
              <a:rPr lang="en-US" altLang="en-US" dirty="0" err="1"/>
              <a:t>suspendisse</a:t>
            </a:r>
            <a:r>
              <a:rPr lang="en-US" altLang="en-US" dirty="0"/>
              <a:t> </a:t>
            </a:r>
            <a:r>
              <a:rPr lang="en-US" altLang="en-US" dirty="0" err="1"/>
              <a:t>ultrices</a:t>
            </a:r>
            <a:r>
              <a:rPr lang="en-US" altLang="en-US" dirty="0"/>
              <a:t> gravida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87044" name="Content Placeholder 5">
            <a:extLst>
              <a:ext uri="{FF2B5EF4-FFF2-40B4-BE49-F238E27FC236}">
                <a16:creationId xmlns:a16="http://schemas.microsoft.com/office/drawing/2014/main" id="{6B3C1DAC-54AC-6E00-5615-D96C49DD978D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172123856"/>
              </p:ext>
            </p:extLst>
          </p:nvPr>
        </p:nvGraphicFramePr>
        <p:xfrm>
          <a:off x="5704103" y="1754188"/>
          <a:ext cx="5422469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657850" imgH="4121150" progId="Excel.Chart.8">
                  <p:embed/>
                </p:oleObj>
              </mc:Choice>
              <mc:Fallback>
                <p:oleObj name="Chart" r:id="rId4" imgW="5657850" imgH="4121150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103" y="1754188"/>
                        <a:ext cx="5422469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1" name="Title 1">
            <a:extLst>
              <a:ext uri="{FF2B5EF4-FFF2-40B4-BE49-F238E27FC236}">
                <a16:creationId xmlns:a16="http://schemas.microsoft.com/office/drawing/2014/main" id="{C5EDEF86-A6C7-A82D-3428-68A021734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</a:t>
            </a:r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8DDBB86-D168-0432-9F07-572ADAAF4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</p:spPr>
        <p:txBody>
          <a:bodyPr/>
          <a:lstStyle/>
          <a:p>
            <a:r>
              <a:rPr lang="en-US" dirty="0"/>
              <a:t>© 2024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MAG PAYMENTS SUMMIT TITLE - 1 DATE - PHOTO" val="XqluQwOZ"/>
  <p:tag name="ARTICULATE_DESIGN_ID_MAG PAYMENTS SUMMIT CONFERENCE CONTENT" val="sYW1zdH2"/>
  <p:tag name="ARTICULATE_DESIGN_ID_CUSTOM DESIGN" val="xTncOGIg"/>
  <p:tag name="ARTICULATE_DESIGN_ID_MAG PAYMENTS SUMMIT NAME SLIDES" val="Eeh43lvv"/>
  <p:tag name="ARTICULATE_DESIGN_ID_3- PS24 - SECTION" val="WDEJN8BW"/>
  <p:tag name="ARTICULATE_DESIGN_ID_4- PS24 - CONFERENCE CONTENT" val="7NNSejha"/>
  <p:tag name="ARTICULATE_SLIDE_COUNT" val="10"/>
  <p:tag name="ARTICULATE_DESIGN_ID_MAG PAYMENTS SUMMIT PAGE 1" val="Kh6ku6gq"/>
  <p:tag name="ARTICULATE_DESIGN_ID_PS24 -  NAME SLIDES" val="NnXihAey"/>
  <p:tag name="ARTICULATE_DESIGN_ID_1- PS24 - PAGE 1" val="j4EcYLH3"/>
  <p:tag name="ARTICULATE_DESIGN_ID_2 - PS24 -  NAME SLIDES" val="ebFE7wH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- PS24 - Page 1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- PS24 -  Nam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 PS24 - S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- PS24 - Conference Content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457</Words>
  <Application>Microsoft Macintosh PowerPoint</Application>
  <PresentationFormat>Widescreen</PresentationFormat>
  <Paragraphs>104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1- PS24 - Page 1</vt:lpstr>
      <vt:lpstr>2 - PS24 -  Name Slides</vt:lpstr>
      <vt:lpstr>3- PS24 - Section</vt:lpstr>
      <vt:lpstr>4- PS24 - Conference Content</vt:lpstr>
      <vt:lpstr>Chart</vt:lpstr>
      <vt:lpstr>PowerPoint Presentation</vt:lpstr>
      <vt:lpstr>PowerPoint Presentation</vt:lpstr>
      <vt:lpstr>Lorem Ipsum Dolor Sit Amet Consectetur Ddipiscing</vt:lpstr>
      <vt:lpstr>Lorem Ipsum Dolor Sit Amet Consectetur Ddipiscing</vt:lpstr>
      <vt:lpstr>Lorem Ipsum Dolor Sit Amet Consectetur Ddipiscing</vt:lpstr>
      <vt:lpstr>Lorem Ipsum Dolor Sit Amet Consectetur Ddipiscing</vt:lpstr>
      <vt:lpstr>Lorem Ipsum Dolor Sit Amet Consectetur Ddipiscing</vt:lpstr>
      <vt:lpstr>Lorem Ipsum</vt:lpstr>
      <vt:lpstr>Lorem Ipsum</vt:lpstr>
      <vt:lpstr>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Lawrence</dc:creator>
  <cp:lastModifiedBy>Vinnie Lopez</cp:lastModifiedBy>
  <cp:revision>154</cp:revision>
  <dcterms:created xsi:type="dcterms:W3CDTF">2020-09-23T19:11:37Z</dcterms:created>
  <dcterms:modified xsi:type="dcterms:W3CDTF">2024-05-20T22:13:39Z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85E9532C-F9C1-4288-8E60-950F7E609D67</vt:lpwstr>
  </property>
  <property fmtid="{D5CDD505-2E9C-101B-9397-08002B2CF9AE}" pid="3" name="ArticulatePath">
    <vt:lpwstr>MAG Payments Summit-PPT-Template</vt:lpwstr>
  </property>
</Properties>
</file>