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heme/theme5.xml" ContentType="application/vnd.openxmlformats-officedocument.theme+xml"/>
  <Override PartName="/ppt/theme/theme6.xml" ContentType="application/vnd.openxmlformats-officedocument.them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1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2.xml" ContentType="application/vnd.openxmlformats-officedocument.presentationml.notesSlide+xml"/>
  <Override PartName="/ppt/tags/tag26.xml" ContentType="application/vnd.openxmlformats-officedocument.presentationml.tags+xml"/>
  <Override PartName="/ppt/notesSlides/notesSlide3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593" r:id="rId1"/>
    <p:sldMasterId id="2147483673" r:id="rId2"/>
    <p:sldMasterId id="2147483703" r:id="rId3"/>
    <p:sldMasterId id="2147485322" r:id="rId4"/>
  </p:sldMasterIdLst>
  <p:notesMasterIdLst>
    <p:notesMasterId r:id="rId16"/>
  </p:notesMasterIdLst>
  <p:handoutMasterIdLst>
    <p:handoutMasterId r:id="rId17"/>
  </p:handoutMasterIdLst>
  <p:sldIdLst>
    <p:sldId id="302" r:id="rId5"/>
    <p:sldId id="303" r:id="rId6"/>
    <p:sldId id="327" r:id="rId7"/>
    <p:sldId id="330" r:id="rId8"/>
    <p:sldId id="326" r:id="rId9"/>
    <p:sldId id="329" r:id="rId10"/>
    <p:sldId id="266" r:id="rId11"/>
    <p:sldId id="325" r:id="rId12"/>
    <p:sldId id="321" r:id="rId13"/>
    <p:sldId id="322" r:id="rId14"/>
    <p:sldId id="323" r:id="rId15"/>
  </p:sldIdLst>
  <p:sldSz cx="12192000" cy="6858000"/>
  <p:notesSz cx="6858000" cy="9144000"/>
  <p:custDataLst>
    <p:tags r:id="rId18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Slide" id="{5A4741DD-4F78-4593-9657-62A140159B52}">
          <p14:sldIdLst>
            <p14:sldId id="302"/>
          </p14:sldIdLst>
        </p14:section>
        <p14:section name="Session Title" id="{B7CB129F-743D-4100-A4B8-46678602BC9C}">
          <p14:sldIdLst>
            <p14:sldId id="303"/>
          </p14:sldIdLst>
        </p14:section>
        <p14:section name="Moderators and Speakers" id="{908C7E2F-A607-4B2D-B2D9-C50F7C60A46B}">
          <p14:sldIdLst>
            <p14:sldId id="327"/>
            <p14:sldId id="330"/>
            <p14:sldId id="326"/>
            <p14:sldId id="329"/>
            <p14:sldId id="266"/>
            <p14:sldId id="325"/>
          </p14:sldIdLst>
        </p14:section>
        <p14:section name="Content Slides" id="{1D3B2FB4-2417-495F-B422-61B2417935DE}">
          <p14:sldIdLst>
            <p14:sldId id="321"/>
            <p14:sldId id="322"/>
            <p14:sldId id="32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nnifer Mammele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0C4"/>
    <a:srgbClr val="15357F"/>
    <a:srgbClr val="2650C4"/>
    <a:srgbClr val="5B9BD5"/>
    <a:srgbClr val="013580"/>
    <a:srgbClr val="74A5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507" autoAdjust="0"/>
    <p:restoredTop sz="96247" autoAdjust="0"/>
  </p:normalViewPr>
  <p:slideViewPr>
    <p:cSldViewPr snapToGrid="0" snapToObjects="1">
      <p:cViewPr>
        <p:scale>
          <a:sx n="100" d="100"/>
          <a:sy n="100" d="100"/>
        </p:scale>
        <p:origin x="3198" y="31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92" d="100"/>
          <a:sy n="92" d="100"/>
        </p:scale>
        <p:origin x="3187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tags" Target="../tags/tag20.xml"/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60C8D4D-A2C1-8E4C-C969-7C9F4D7812D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85E479-CFDE-3579-AA75-9F4C2249D28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7F827B-8B04-B2C5-8CC7-2779F5231A8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4949FE8-CC5D-40CE-AA9B-BA42E27150A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5E51867-3769-5E21-EB25-EF508099FA5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70BCC6-0D95-C914-7EF2-C15A11B9440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544AF84-0AF6-455F-B090-2950919C5266}" type="datetimeFigureOut">
              <a:rPr lang="en-US"/>
              <a:pPr>
                <a:defRPr/>
              </a:pPr>
              <a:t>4/5/2024</a:t>
            </a:fld>
            <a:endParaRPr 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1E63452-703A-BB3E-6BCF-18D37D0C2BF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942D68EA-FE6F-7E88-A479-24E93920E1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A322B2-8D8C-528F-C118-79884853CE0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45283C-CE3B-D28F-DA87-1DE6AB6700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A2B28EE-8694-48C4-AD7B-96AC42A2147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algn="l" rtl="0" eaLnBrk="0" fontAlgn="base" hangingPunct="0">
      <a:spcBef>
        <a:spcPct val="30000"/>
      </a:spcBef>
      <a:spcAft>
        <a:spcPct val="0"/>
      </a:spcAft>
      <a:defRPr sz="1200">
        <a:solidFill>
          <a:schemeClr val="tx1"/>
        </a:solidFill>
        <a:latin typeface="Arial" panose="020B0604020202020204" pitchFamily="34" charset="0"/>
      </a:defRPr>
    </a:lvl2pPr>
    <a:lvl3pPr algn="l" rtl="0" eaLnBrk="0" fontAlgn="base" hangingPunct="0">
      <a:spcBef>
        <a:spcPct val="30000"/>
      </a:spcBef>
      <a:spcAft>
        <a:spcPct val="0"/>
      </a:spcAft>
      <a:defRPr sz="1200">
        <a:solidFill>
          <a:schemeClr val="tx1"/>
        </a:solidFill>
        <a:latin typeface="Arial" panose="020B0604020202020204" pitchFamily="34" charset="0"/>
      </a:defRPr>
    </a:lvl3pPr>
    <a:lvl4pPr algn="l" rtl="0" eaLnBrk="0" fontAlgn="base" hangingPunct="0">
      <a:spcBef>
        <a:spcPct val="30000"/>
      </a:spcBef>
      <a:spcAft>
        <a:spcPct val="0"/>
      </a:spcAft>
      <a:defRPr sz="1200">
        <a:solidFill>
          <a:schemeClr val="tx1"/>
        </a:solidFill>
        <a:latin typeface="Arial" panose="020B0604020202020204" pitchFamily="34" charset="0"/>
      </a:defRPr>
    </a:lvl4pPr>
    <a:lvl5pPr algn="l" rtl="0" eaLnBrk="0" fontAlgn="base" hangingPunct="0">
      <a:spcBef>
        <a:spcPct val="30000"/>
      </a:spcBef>
      <a:spcAft>
        <a:spcPct val="0"/>
      </a:spcAft>
      <a:defRPr sz="1200">
        <a:solidFill>
          <a:schemeClr val="tx1"/>
        </a:solidFill>
        <a:latin typeface="Arial" panose="020B0604020202020204" pitchFamily="34" charset="0"/>
      </a:defRPr>
    </a:lvl5pPr>
    <a:lvl6pPr marL="457200" algn="l" rtl="0" eaLnBrk="0" fontAlgn="base" hangingPunct="0">
      <a:spcBef>
        <a:spcPct val="30000"/>
      </a:spcBef>
      <a:spcAft>
        <a:spcPct val="0"/>
      </a:spcAft>
      <a:defRPr sz="1200">
        <a:solidFill>
          <a:schemeClr val="tx1"/>
        </a:solidFill>
        <a:latin typeface="Arial" panose="020B0604020202020204" pitchFamily="34" charset="0"/>
      </a:defRPr>
    </a:lvl6pPr>
    <a:lvl7pPr marL="914400" algn="l" rtl="0" eaLnBrk="0" fontAlgn="base" hangingPunct="0">
      <a:spcBef>
        <a:spcPct val="30000"/>
      </a:spcBef>
      <a:spcAft>
        <a:spcPct val="0"/>
      </a:spcAft>
      <a:defRPr sz="1200">
        <a:solidFill>
          <a:schemeClr val="tx1"/>
        </a:solidFill>
        <a:latin typeface="Arial" panose="020B0604020202020204" pitchFamily="34" charset="0"/>
      </a:defRPr>
    </a:lvl7pPr>
    <a:lvl8pPr marL="1371600" algn="l" rtl="0" eaLnBrk="0" fontAlgn="base" hangingPunct="0">
      <a:spcBef>
        <a:spcPct val="30000"/>
      </a:spcBef>
      <a:spcAft>
        <a:spcPct val="0"/>
      </a:spcAft>
      <a:defRPr sz="1200">
        <a:solidFill>
          <a:schemeClr val="tx1"/>
        </a:solidFill>
        <a:latin typeface="Arial" panose="020B0604020202020204" pitchFamily="34" charset="0"/>
      </a:defRPr>
    </a:lvl8pPr>
    <a:lvl9pPr marL="1828800" algn="l" rtl="0" eaLnBrk="0" fontAlgn="base" hangingPunct="0">
      <a:spcBef>
        <a:spcPct val="30000"/>
      </a:spcBef>
      <a:spcAft>
        <a:spcPct val="0"/>
      </a:spcAft>
      <a:defRPr sz="1200">
        <a:solidFill>
          <a:schemeClr val="tx1"/>
        </a:solidFill>
        <a:latin typeface="Arial" panose="020B0604020202020204" pitchFamily="34" charset="0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A2B28EE-8694-48C4-AD7B-96AC42A2147A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88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A2B28EE-8694-48C4-AD7B-96AC42A2147A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343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A2B28EE-8694-48C4-AD7B-96AC42A2147A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750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6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7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8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9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7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8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9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0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M24 Date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137447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40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0BBE5E-727C-294F-13B2-CA9FA0D15A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73736" y="287768"/>
            <a:ext cx="11746546" cy="630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43" name="Footer Placeholder 42">
            <a:extLst>
              <a:ext uri="{FF2B5EF4-FFF2-40B4-BE49-F238E27FC236}">
                <a16:creationId xmlns:a16="http://schemas.microsoft.com/office/drawing/2014/main" id="{C79F9D4A-C680-98EA-2131-53E393868149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/>
              <a:t>© Merchant Advisory Group. All Rights Reserved.</a:t>
            </a:r>
            <a:endParaRPr lang="en-US" dirty="0"/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E182E8D6-A78D-258B-5460-25835261C79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574381" y="2989547"/>
            <a:ext cx="3602317" cy="329184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lang="en-US" sz="1800" b="1" i="0" dirty="0">
                <a:solidFill>
                  <a:srgbClr val="01357F"/>
                </a:solidFill>
              </a:defRPr>
            </a:lvl1pPr>
            <a:lvl2pPr marL="457200" indent="0">
              <a:buNone/>
              <a:defRPr lang="en-US" dirty="0"/>
            </a:lvl2pPr>
          </a:lstStyle>
          <a:p>
            <a:pPr marL="228600" lvl="0" indent="-228600"/>
            <a:r>
              <a:rPr lang="en-US" dirty="0"/>
              <a:t>Click to edit Master text styles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197A23F4-0EF0-965B-9E39-79B406AAFC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63547" y="1628791"/>
            <a:ext cx="2823253" cy="329184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lang="en-US" sz="1600" b="1" i="0" dirty="0">
                <a:solidFill>
                  <a:srgbClr val="01357F"/>
                </a:solidFill>
              </a:defRPr>
            </a:lvl1pPr>
          </a:lstStyle>
          <a:p>
            <a:pPr marL="228600" lvl="0" indent="-228600"/>
            <a:r>
              <a:rPr lang="en-US" dirty="0"/>
              <a:t>Click to edit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A8FC5082-3FCC-BA52-9F30-B8465E9F52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63547" y="1980710"/>
            <a:ext cx="2823253" cy="329184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500" b="0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3457ABC-A2FE-4EEF-1A7A-DA6CB782AD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63547" y="3187475"/>
            <a:ext cx="2823253" cy="329184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lang="en-US" sz="1600" b="1" i="0" dirty="0">
                <a:solidFill>
                  <a:srgbClr val="01357F"/>
                </a:solidFill>
              </a:defRPr>
            </a:lvl1pPr>
          </a:lstStyle>
          <a:p>
            <a:pPr marL="228600" lvl="0" indent="-228600"/>
            <a:r>
              <a:rPr lang="en-US" dirty="0"/>
              <a:t>Click to edit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D025497-97B9-5B49-C2FA-29C278A493D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63548" y="3539394"/>
            <a:ext cx="2823252" cy="329184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 b="0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C293E18C-D1EF-5E67-51BA-F65D9B8275D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863547" y="4741441"/>
            <a:ext cx="2823253" cy="329184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lang="en-US" sz="1600" b="1" i="0" dirty="0">
                <a:solidFill>
                  <a:srgbClr val="01357F"/>
                </a:solidFill>
              </a:defRPr>
            </a:lvl1pPr>
          </a:lstStyle>
          <a:p>
            <a:pPr marL="228600" lvl="0" indent="-228600"/>
            <a:r>
              <a:rPr lang="en-US" dirty="0"/>
              <a:t>Click to edit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68D1833C-160B-4AC9-597D-D6D3F09F156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863548" y="5093360"/>
            <a:ext cx="2823252" cy="329184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500" b="0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F4AE9193-F310-F934-FD01-32422F1B85C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574381" y="3346163"/>
            <a:ext cx="3601265" cy="329184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lang="en-US" sz="1600" b="1" i="0" dirty="0">
                <a:solidFill>
                  <a:srgbClr val="01357F"/>
                </a:solidFill>
              </a:defRPr>
            </a:lvl1pPr>
            <a:lvl2pPr marL="457200" indent="0">
              <a:buNone/>
              <a:defRPr lang="en-US" dirty="0"/>
            </a:lvl2pPr>
          </a:lstStyle>
          <a:p>
            <a:pPr marL="228600" lvl="0" indent="-228600"/>
            <a:r>
              <a:rPr lang="en-US" dirty="0"/>
              <a:t>Click to edit Master text styles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1666FAAC-8629-FCE5-D326-D5AA02128AD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574381" y="3702779"/>
            <a:ext cx="3601265" cy="329184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lang="en-US" sz="1500" b="0" i="0" dirty="0">
                <a:solidFill>
                  <a:srgbClr val="01357F"/>
                </a:solidFill>
              </a:defRPr>
            </a:lvl1pPr>
            <a:lvl2pPr marL="457200" indent="0">
              <a:buNone/>
              <a:defRPr lang="en-US" dirty="0"/>
            </a:lvl2pPr>
          </a:lstStyle>
          <a:p>
            <a:pPr marL="228600" lvl="0" indent="-228600"/>
            <a:r>
              <a:rPr lang="en-US" dirty="0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1984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M24 - Conferenc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173210" y="1416424"/>
            <a:ext cx="11736849" cy="4446496"/>
          </a:xfrm>
        </p:spPr>
        <p:txBody>
          <a:bodyPr/>
          <a:lstStyle>
            <a:lvl1pPr marL="285750" indent="-285750">
              <a:lnSpc>
                <a:spcPts val="2140"/>
              </a:lnSpc>
              <a:buFont typeface="+mj-lt"/>
              <a:buAutoNum type="arabicPeriod"/>
              <a:tabLst/>
              <a:defRPr sz="1800" b="0" i="0">
                <a:solidFill>
                  <a:srgbClr val="01357F"/>
                </a:solidFill>
                <a:latin typeface="Arial" panose="020B0604020202020204" pitchFamily="34" charset="0"/>
              </a:defRPr>
            </a:lvl1pPr>
            <a:lvl2pPr marL="687388" indent="-285750">
              <a:lnSpc>
                <a:spcPts val="2140"/>
              </a:lnSpc>
              <a:buFont typeface="Arial" panose="020B0604020202020204" pitchFamily="34" charset="0"/>
              <a:buChar char="•"/>
              <a:tabLst/>
              <a:defRPr sz="1800" b="0" i="0">
                <a:solidFill>
                  <a:srgbClr val="01357F"/>
                </a:solidFill>
                <a:latin typeface="Arial" panose="020B0604020202020204" pitchFamily="34" charset="0"/>
              </a:defRPr>
            </a:lvl2pPr>
            <a:lvl3pPr marL="974725" indent="-223838">
              <a:lnSpc>
                <a:spcPts val="2140"/>
              </a:lnSpc>
              <a:buFont typeface="Courier New" panose="02070309020205020404" pitchFamily="49" charset="0"/>
              <a:buChar char="o"/>
              <a:tabLst/>
              <a:defRPr sz="1800" b="0" i="0">
                <a:solidFill>
                  <a:srgbClr val="01357F"/>
                </a:solidFill>
                <a:latin typeface="Arial" panose="020B0604020202020204" pitchFamily="34" charset="0"/>
              </a:defRPr>
            </a:lvl3pPr>
            <a:lvl4pPr marL="1430338" indent="-285750">
              <a:lnSpc>
                <a:spcPts val="2140"/>
              </a:lnSpc>
              <a:buFont typeface="Wingdings" panose="05000000000000000000" pitchFamily="2" charset="2"/>
              <a:buChar char="§"/>
              <a:tabLst/>
              <a:defRPr b="0" i="0">
                <a:solidFill>
                  <a:srgbClr val="01357F"/>
                </a:solidFill>
                <a:latin typeface="Arial" panose="020B0604020202020204" pitchFamily="34" charset="0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56E9584-0AFE-D815-FF9A-ABB24D5E2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C87046-F368-298A-B0DA-DD00E28BBB8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/>
              <a:t>© Merchant Advisory Group. All Rights Reserved.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52203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96" userDrawn="1">
          <p15:clr>
            <a:srgbClr val="FBAE40"/>
          </p15:clr>
        </p15:guide>
        <p15:guide id="4" pos="7512" userDrawn="1">
          <p15:clr>
            <a:srgbClr val="FBAE40"/>
          </p15:clr>
        </p15:guide>
        <p15:guide id="5" orient="horz" pos="888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M24 -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173212" y="1299882"/>
            <a:ext cx="11694029" cy="340936"/>
          </a:xfrm>
        </p:spPr>
        <p:txBody>
          <a:bodyPr/>
          <a:lstStyle>
            <a:lvl1pPr>
              <a:defRPr sz="2300" b="1" i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Content Placeholder 10"/>
          <p:cNvSpPr>
            <a:spLocks noGrp="1"/>
          </p:cNvSpPr>
          <p:nvPr>
            <p:ph sz="quarter" idx="15"/>
          </p:nvPr>
        </p:nvSpPr>
        <p:spPr>
          <a:xfrm>
            <a:off x="160019" y="2192707"/>
            <a:ext cx="5760720" cy="3851275"/>
          </a:xfrm>
          <a:prstGeom prst="rect">
            <a:avLst/>
          </a:prstGeom>
        </p:spPr>
        <p:txBody>
          <a:bodyPr/>
          <a:lstStyle>
            <a:lvl1pPr marL="285750" indent="-285750">
              <a:buFont typeface="+mj-lt"/>
              <a:buAutoNum type="arabicPeriod"/>
              <a:tabLst/>
              <a:defRPr lang="en-US" sz="1800" b="0" i="0" kern="1200" dirty="0" smtClean="0">
                <a:solidFill>
                  <a:srgbClr val="01357F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50888" indent="-293688">
              <a:buFont typeface="Arial" panose="020B0604020202020204" pitchFamily="34" charset="0"/>
              <a:buChar char="•"/>
              <a:tabLst/>
              <a:defRPr lang="en-US" sz="1800" b="0" i="0" kern="1200" dirty="0" smtClean="0">
                <a:solidFill>
                  <a:srgbClr val="01357F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206500" indent="-292100">
              <a:buFont typeface="Courier New" panose="02070309020205020404" pitchFamily="49" charset="0"/>
              <a:buChar char="o"/>
              <a:tabLst/>
              <a:defRPr lang="en-US" sz="1800" b="0" i="0" kern="1200" dirty="0" smtClean="0">
                <a:solidFill>
                  <a:srgbClr val="01357F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62113" indent="-290513">
              <a:buFont typeface="Wingdings" panose="05000000000000000000" pitchFamily="2" charset="2"/>
              <a:buChar char="§"/>
              <a:tabLst/>
              <a:defRPr lang="en-US" sz="1800" b="0" i="0" kern="1200" dirty="0" smtClean="0">
                <a:solidFill>
                  <a:srgbClr val="01357F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119313" indent="-290513">
              <a:buFont typeface="Wingdings" panose="05000000000000000000" pitchFamily="2" charset="2"/>
              <a:buChar char="v"/>
              <a:tabLst/>
              <a:defRPr lang="en-US" sz="1800" b="0" i="0" kern="1200" dirty="0" smtClean="0">
                <a:solidFill>
                  <a:srgbClr val="01357F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1"/>
            <a:endParaRPr lang="en-US" dirty="0"/>
          </a:p>
        </p:txBody>
      </p:sp>
      <p:sp>
        <p:nvSpPr>
          <p:cNvPr id="13" name="Content Placeholder 10"/>
          <p:cNvSpPr>
            <a:spLocks noGrp="1"/>
          </p:cNvSpPr>
          <p:nvPr>
            <p:ph sz="quarter" idx="16"/>
          </p:nvPr>
        </p:nvSpPr>
        <p:spPr>
          <a:xfrm>
            <a:off x="6106522" y="2191916"/>
            <a:ext cx="5760720" cy="3851275"/>
          </a:xfrm>
          <a:prstGeom prst="rect">
            <a:avLst/>
          </a:prstGeom>
        </p:spPr>
        <p:txBody>
          <a:bodyPr/>
          <a:lstStyle>
            <a:lvl1pPr marL="285750" indent="-285750">
              <a:buFont typeface="+mj-lt"/>
              <a:buAutoNum type="arabicPeriod" startAt="2"/>
              <a:tabLst/>
              <a:defRPr lang="en-US" sz="1800" b="0" i="0" kern="1200" dirty="0" smtClean="0">
                <a:solidFill>
                  <a:srgbClr val="01357F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50888" indent="-293688">
              <a:buFont typeface="Arial" panose="020B0604020202020204" pitchFamily="34" charset="0"/>
              <a:buChar char="•"/>
              <a:tabLst/>
              <a:defRPr lang="en-US" sz="1800" b="0" i="0" kern="1200" dirty="0" smtClean="0">
                <a:solidFill>
                  <a:srgbClr val="01357F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206500" indent="-292100">
              <a:buFont typeface="Courier New" panose="02070309020205020404" pitchFamily="49" charset="0"/>
              <a:buChar char="o"/>
              <a:tabLst/>
              <a:defRPr lang="en-US" sz="1800" b="0" i="0" kern="1200" dirty="0" smtClean="0">
                <a:solidFill>
                  <a:srgbClr val="01357F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62113" indent="-290513">
              <a:buFont typeface="Wingdings" panose="05000000000000000000" pitchFamily="2" charset="2"/>
              <a:buChar char="§"/>
              <a:tabLst/>
              <a:defRPr lang="en-US" sz="1800" b="0" i="0" kern="1200" dirty="0" smtClean="0">
                <a:solidFill>
                  <a:srgbClr val="01357F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119313" indent="-290513">
              <a:buFont typeface="Wingdings" panose="05000000000000000000" pitchFamily="2" charset="2"/>
              <a:buChar char="v"/>
              <a:tabLst/>
              <a:defRPr lang="en-US" sz="1800" b="0" i="0" kern="1200" dirty="0" smtClean="0">
                <a:solidFill>
                  <a:srgbClr val="01357F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1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30E094-2D7F-A741-7372-C43376DC8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EA1CA6-2098-E170-46D1-DD31FF46216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/>
              <a:t>© Merchant Advisory Group. All Rights Reserved.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97548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M24 - 2 Row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4"/>
          <p:cNvSpPr>
            <a:spLocks noGrp="1"/>
          </p:cNvSpPr>
          <p:nvPr>
            <p:ph sz="quarter" idx="14"/>
          </p:nvPr>
        </p:nvSpPr>
        <p:spPr>
          <a:xfrm>
            <a:off x="167640" y="2893060"/>
            <a:ext cx="11739282" cy="2600325"/>
          </a:xfrm>
        </p:spPr>
        <p:txBody>
          <a:bodyPr/>
          <a:lstStyle>
            <a:lvl1pPr marL="285750" indent="-285750">
              <a:buFont typeface="+mj-lt"/>
              <a:buAutoNum type="arabicPeriod" startAt="2"/>
              <a:tabLst/>
              <a:defRPr lang="en-US" sz="1800" b="0" i="0" kern="1200" dirty="0" smtClean="0">
                <a:solidFill>
                  <a:srgbClr val="01357F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50888" indent="-293688">
              <a:buFont typeface="Arial" panose="020B0604020202020204" pitchFamily="34" charset="0"/>
              <a:buChar char="•"/>
              <a:tabLst/>
              <a:defRPr lang="en-US" sz="1800" b="0" i="0" kern="1200" dirty="0" smtClean="0">
                <a:solidFill>
                  <a:srgbClr val="01357F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206500" indent="-292100">
              <a:buFont typeface="Courier New" panose="02070309020205020404" pitchFamily="49" charset="0"/>
              <a:buChar char="o"/>
              <a:tabLst/>
              <a:defRPr lang="en-US" sz="1800" b="0" i="0" kern="1200" dirty="0" smtClean="0">
                <a:solidFill>
                  <a:srgbClr val="01357F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62113" indent="-290513">
              <a:buFont typeface="Wingdings" panose="05000000000000000000" pitchFamily="2" charset="2"/>
              <a:buChar char="§"/>
              <a:tabLst/>
              <a:defRPr lang="en-US" sz="1800" b="0" i="0" kern="1200" dirty="0" smtClean="0">
                <a:solidFill>
                  <a:srgbClr val="01357F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119313" indent="-290513">
              <a:buFont typeface="Wingdings" panose="05000000000000000000" pitchFamily="2" charset="2"/>
              <a:buChar char="v"/>
              <a:tabLst/>
              <a:defRPr lang="en-US" sz="1800" b="0" i="0" kern="1200" dirty="0">
                <a:solidFill>
                  <a:srgbClr val="01357F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163158" y="1416424"/>
            <a:ext cx="11739282" cy="1353670"/>
          </a:xfrm>
        </p:spPr>
        <p:txBody>
          <a:bodyPr/>
          <a:lstStyle>
            <a:lvl1pPr marL="285750" indent="-285750">
              <a:lnSpc>
                <a:spcPts val="2140"/>
              </a:lnSpc>
              <a:buFont typeface="+mj-lt"/>
              <a:buAutoNum type="arabicPeriod"/>
              <a:tabLst/>
              <a:defRPr sz="1800" b="0" i="0">
                <a:solidFill>
                  <a:srgbClr val="01357F"/>
                </a:solidFill>
                <a:latin typeface="Arial" panose="020B0604020202020204" pitchFamily="34" charset="0"/>
              </a:defRPr>
            </a:lvl1pPr>
            <a:lvl2pPr marL="687388" indent="-285750">
              <a:lnSpc>
                <a:spcPts val="2140"/>
              </a:lnSpc>
              <a:buFont typeface="Arial" panose="020B0604020202020204" pitchFamily="34" charset="0"/>
              <a:buChar char="•"/>
              <a:tabLst/>
              <a:defRPr sz="1800" b="0" i="0">
                <a:solidFill>
                  <a:srgbClr val="01357F"/>
                </a:solidFill>
                <a:latin typeface="Arial" panose="020B0604020202020204" pitchFamily="34" charset="0"/>
              </a:defRPr>
            </a:lvl2pPr>
            <a:lvl3pPr marL="974725" indent="-223838">
              <a:lnSpc>
                <a:spcPts val="2140"/>
              </a:lnSpc>
              <a:buFont typeface="Courier New" panose="02070309020205020404" pitchFamily="49" charset="0"/>
              <a:buChar char="o"/>
              <a:tabLst/>
              <a:defRPr sz="1800" b="0" i="0">
                <a:solidFill>
                  <a:srgbClr val="01357F"/>
                </a:solidFill>
                <a:latin typeface="Arial" panose="020B0604020202020204" pitchFamily="34" charset="0"/>
              </a:defRPr>
            </a:lvl3pPr>
            <a:lvl4pPr marL="1430338" indent="-285750">
              <a:lnSpc>
                <a:spcPts val="2140"/>
              </a:lnSpc>
              <a:buFont typeface="Wingdings" panose="05000000000000000000" pitchFamily="2" charset="2"/>
              <a:buChar char="§"/>
              <a:tabLst/>
              <a:defRPr b="0" i="0">
                <a:solidFill>
                  <a:srgbClr val="01357F"/>
                </a:solidFill>
                <a:latin typeface="Arial" panose="020B0604020202020204" pitchFamily="34" charset="0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E3AAD4-3472-42B4-6FE8-2C5215EDB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C6E02B-EBCB-233A-EA1A-511981860C4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/>
              <a:t>© Merchant Advisory Group. All Rights Reserved.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6503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M24 - Blan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ED039-EA57-2F7E-E0E5-0D87D7D80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3CC081-5164-ED15-D13C-7755DB9061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/>
              <a:t>© Merchant Advisory Group. All Rights Reserved.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5472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M24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044141"/>
            <a:ext cx="10515600" cy="132556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56932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M24 - Titles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2423160" y="2286000"/>
            <a:ext cx="4089575" cy="329184"/>
          </a:xfrm>
        </p:spPr>
        <p:txBody>
          <a:bodyPr/>
          <a:lstStyle>
            <a:lvl1pPr>
              <a:buNone/>
              <a:defRPr sz="1800" b="1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7086252" y="2273190"/>
            <a:ext cx="3319397" cy="683987"/>
          </a:xfrm>
        </p:spPr>
        <p:txBody>
          <a:bodyPr anchor="ctr"/>
          <a:lstStyle>
            <a:lvl1pPr>
              <a:buNone/>
              <a:defRPr sz="1800" b="0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423160" y="2642616"/>
            <a:ext cx="4089575" cy="329184"/>
          </a:xfrm>
        </p:spPr>
        <p:txBody>
          <a:bodyPr/>
          <a:lstStyle>
            <a:lvl1pPr>
              <a:buNone/>
              <a:defRPr sz="1500" b="0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2423160" y="3913632"/>
            <a:ext cx="4089575" cy="329184"/>
          </a:xfrm>
        </p:spPr>
        <p:txBody>
          <a:bodyPr/>
          <a:lstStyle>
            <a:lvl1pPr>
              <a:buNone/>
              <a:defRPr sz="1800" b="1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7086252" y="3919110"/>
            <a:ext cx="3319397" cy="683987"/>
          </a:xfrm>
        </p:spPr>
        <p:txBody>
          <a:bodyPr anchor="ctr"/>
          <a:lstStyle>
            <a:lvl1pPr>
              <a:buNone/>
              <a:defRPr sz="1800" b="0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23160" y="4261104"/>
            <a:ext cx="4089575" cy="329184"/>
          </a:xfrm>
        </p:spPr>
        <p:txBody>
          <a:bodyPr/>
          <a:lstStyle>
            <a:lvl1pPr>
              <a:buNone/>
              <a:defRPr sz="1500" b="0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ABA6D1-E604-849F-861A-6F1E750F75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73736" y="287768"/>
            <a:ext cx="11746546" cy="630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1FD9A0-18A3-9C98-6647-C9F2CBBC6D1C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/>
              <a:t>© Merchant Advisory Group. All Rights Reserved.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6566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M24 - Titles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2423160" y="2286000"/>
            <a:ext cx="4089575" cy="329184"/>
          </a:xfrm>
        </p:spPr>
        <p:txBody>
          <a:bodyPr/>
          <a:lstStyle>
            <a:lvl1pPr>
              <a:buNone/>
              <a:defRPr sz="1800" b="1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423160" y="2642616"/>
            <a:ext cx="4089575" cy="329184"/>
          </a:xfrm>
        </p:spPr>
        <p:txBody>
          <a:bodyPr/>
          <a:lstStyle>
            <a:lvl1pPr>
              <a:buNone/>
              <a:defRPr sz="1500" b="0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ABA6D1-E604-849F-861A-6F1E750F75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73736" y="287768"/>
            <a:ext cx="11746546" cy="630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1FD9A0-18A3-9C98-6647-C9F2CBBC6D1C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/>
              <a:t>© Merchant Advisory Group. All Rights Reserved.</a:t>
            </a:r>
            <a:endParaRPr lang="en-US" dirty="0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9BD37E28-C582-0E80-780A-3E704F801F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23160" y="3913632"/>
            <a:ext cx="4089575" cy="329184"/>
          </a:xfrm>
        </p:spPr>
        <p:txBody>
          <a:bodyPr/>
          <a:lstStyle>
            <a:lvl1pPr>
              <a:buNone/>
              <a:defRPr sz="1800" b="1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88880BC-7AAA-1F5D-01A0-CC17FF066F4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23160" y="4261104"/>
            <a:ext cx="4089575" cy="329184"/>
          </a:xfrm>
        </p:spPr>
        <p:txBody>
          <a:bodyPr/>
          <a:lstStyle>
            <a:lvl1pPr>
              <a:buNone/>
              <a:defRPr sz="1500" b="0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5687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M24 - Titles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2514425" y="1801689"/>
            <a:ext cx="4089575" cy="260911"/>
          </a:xfrm>
        </p:spPr>
        <p:txBody>
          <a:bodyPr/>
          <a:lstStyle>
            <a:lvl1pPr>
              <a:buNone/>
              <a:defRPr sz="1800" b="1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7086252" y="1801690"/>
            <a:ext cx="3319397" cy="534434"/>
          </a:xfrm>
        </p:spPr>
        <p:txBody>
          <a:bodyPr anchor="ctr"/>
          <a:lstStyle>
            <a:lvl1pPr>
              <a:buNone/>
              <a:defRPr sz="1800" b="0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514425" y="2075212"/>
            <a:ext cx="4089575" cy="260911"/>
          </a:xfrm>
        </p:spPr>
        <p:txBody>
          <a:bodyPr/>
          <a:lstStyle>
            <a:lvl1pPr>
              <a:buNone/>
              <a:defRPr sz="1500" b="0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2514425" y="2652081"/>
            <a:ext cx="4089575" cy="260911"/>
          </a:xfrm>
        </p:spPr>
        <p:txBody>
          <a:bodyPr/>
          <a:lstStyle>
            <a:lvl1pPr>
              <a:buNone/>
              <a:defRPr sz="1800" b="1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7086252" y="2652082"/>
            <a:ext cx="3319397" cy="534433"/>
          </a:xfrm>
        </p:spPr>
        <p:txBody>
          <a:bodyPr anchor="ctr"/>
          <a:lstStyle>
            <a:lvl1pPr>
              <a:buNone/>
              <a:defRPr sz="1800" b="0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514425" y="2925604"/>
            <a:ext cx="4089575" cy="260911"/>
          </a:xfrm>
        </p:spPr>
        <p:txBody>
          <a:bodyPr/>
          <a:lstStyle>
            <a:lvl1pPr>
              <a:buNone/>
              <a:defRPr sz="1500" b="0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514425" y="3502473"/>
            <a:ext cx="4089575" cy="260911"/>
          </a:xfrm>
        </p:spPr>
        <p:txBody>
          <a:bodyPr/>
          <a:lstStyle>
            <a:lvl1pPr>
              <a:buNone/>
              <a:defRPr sz="1800" b="1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7086252" y="3502474"/>
            <a:ext cx="3319397" cy="534434"/>
          </a:xfrm>
        </p:spPr>
        <p:txBody>
          <a:bodyPr anchor="ctr"/>
          <a:lstStyle>
            <a:lvl1pPr>
              <a:buNone/>
              <a:defRPr sz="1800" b="0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2514425" y="3775996"/>
            <a:ext cx="4089575" cy="260911"/>
          </a:xfrm>
        </p:spPr>
        <p:txBody>
          <a:bodyPr/>
          <a:lstStyle>
            <a:lvl1pPr>
              <a:buNone/>
              <a:defRPr sz="1500" b="0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2514425" y="4345806"/>
            <a:ext cx="4089575" cy="260911"/>
          </a:xfrm>
        </p:spPr>
        <p:txBody>
          <a:bodyPr/>
          <a:lstStyle>
            <a:lvl1pPr>
              <a:buNone/>
              <a:defRPr sz="1800" b="1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7086252" y="4345806"/>
            <a:ext cx="3319397" cy="535187"/>
          </a:xfrm>
        </p:spPr>
        <p:txBody>
          <a:bodyPr anchor="ctr"/>
          <a:lstStyle>
            <a:lvl1pPr>
              <a:buNone/>
              <a:defRPr sz="1800" b="0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22"/>
          </p:nvPr>
        </p:nvSpPr>
        <p:spPr>
          <a:xfrm>
            <a:off x="2514425" y="4620082"/>
            <a:ext cx="4089575" cy="260911"/>
          </a:xfrm>
        </p:spPr>
        <p:txBody>
          <a:bodyPr/>
          <a:lstStyle>
            <a:lvl1pPr>
              <a:buNone/>
              <a:defRPr sz="1500" b="0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ABA6D1-E604-849F-861A-6F1E750F75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73736" y="287768"/>
            <a:ext cx="11746546" cy="630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1FD9A0-18A3-9C98-6647-C9F2CBBC6D1C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/>
              <a:t>© Merchant Advisory Group. All Rights Reserved.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9080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M24 - Titles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2514425" y="1932212"/>
            <a:ext cx="4089575" cy="260911"/>
          </a:xfrm>
        </p:spPr>
        <p:txBody>
          <a:bodyPr/>
          <a:lstStyle>
            <a:lvl1pPr>
              <a:buNone/>
              <a:defRPr sz="1800" b="1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514425" y="2205735"/>
            <a:ext cx="4089575" cy="260911"/>
          </a:xfrm>
        </p:spPr>
        <p:txBody>
          <a:bodyPr/>
          <a:lstStyle>
            <a:lvl1pPr>
              <a:buNone/>
              <a:defRPr sz="1500" b="0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2514425" y="3249014"/>
            <a:ext cx="4089575" cy="260911"/>
          </a:xfrm>
        </p:spPr>
        <p:txBody>
          <a:bodyPr/>
          <a:lstStyle>
            <a:lvl1pPr>
              <a:buNone/>
              <a:defRPr sz="1800" b="1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514425" y="3522537"/>
            <a:ext cx="4089575" cy="260911"/>
          </a:xfrm>
        </p:spPr>
        <p:txBody>
          <a:bodyPr/>
          <a:lstStyle>
            <a:lvl1pPr>
              <a:buNone/>
              <a:defRPr sz="1500" b="0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514425" y="4565816"/>
            <a:ext cx="4089575" cy="260911"/>
          </a:xfrm>
        </p:spPr>
        <p:txBody>
          <a:bodyPr/>
          <a:lstStyle>
            <a:lvl1pPr>
              <a:buNone/>
              <a:defRPr sz="1800" b="1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2514425" y="4839339"/>
            <a:ext cx="4089575" cy="260911"/>
          </a:xfrm>
        </p:spPr>
        <p:txBody>
          <a:bodyPr/>
          <a:lstStyle>
            <a:lvl1pPr>
              <a:buNone/>
              <a:defRPr sz="1500" b="0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ABA6D1-E604-849F-861A-6F1E750F75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73736" y="287768"/>
            <a:ext cx="11746546" cy="630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1FD9A0-18A3-9C98-6647-C9F2CBBC6D1C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/>
              <a:t>© Merchant Advisory Group. All Rights Reserved.</a:t>
            </a:r>
            <a:endParaRPr lang="en-US" dirty="0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6FDBCB7-F43E-E127-05B7-C9A8DDBF13B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086252" y="1900683"/>
            <a:ext cx="3319397" cy="534434"/>
          </a:xfrm>
        </p:spPr>
        <p:txBody>
          <a:bodyPr anchor="ctr"/>
          <a:lstStyle>
            <a:lvl1pPr>
              <a:buNone/>
              <a:defRPr sz="1800" b="0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7CC52D6E-C421-95E8-AD8C-2880893F8BE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86252" y="3229355"/>
            <a:ext cx="3319397" cy="534434"/>
          </a:xfrm>
        </p:spPr>
        <p:txBody>
          <a:bodyPr anchor="ctr"/>
          <a:lstStyle>
            <a:lvl1pPr>
              <a:buNone/>
              <a:defRPr sz="1800" b="0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65D7A557-5983-11B2-DC3A-8ED88CC7658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086252" y="4549205"/>
            <a:ext cx="3319397" cy="534434"/>
          </a:xfrm>
        </p:spPr>
        <p:txBody>
          <a:bodyPr anchor="ctr"/>
          <a:lstStyle>
            <a:lvl1pPr>
              <a:buNone/>
              <a:defRPr sz="1800" b="0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0615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M24 - Titles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ABA6D1-E604-849F-861A-6F1E750F75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73736" y="287768"/>
            <a:ext cx="11746546" cy="630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1FD9A0-18A3-9C98-6647-C9F2CBBC6D1C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/>
              <a:t>© Merchant Advisory Group. All Rights Reserved.</a:t>
            </a:r>
            <a:endParaRPr lang="en-US" dirty="0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C0CEDBBB-C76F-3497-046A-3FB903076B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14425" y="1549449"/>
            <a:ext cx="4089575" cy="260911"/>
          </a:xfrm>
        </p:spPr>
        <p:txBody>
          <a:bodyPr/>
          <a:lstStyle>
            <a:lvl1pPr>
              <a:buNone/>
              <a:defRPr sz="1800" b="1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915A4203-BB2D-EDD6-A960-256717A41C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14425" y="1822972"/>
            <a:ext cx="4089575" cy="260911"/>
          </a:xfrm>
        </p:spPr>
        <p:txBody>
          <a:bodyPr/>
          <a:lstStyle>
            <a:lvl1pPr>
              <a:buNone/>
              <a:defRPr sz="1500" b="0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A170D07E-423B-0173-06A2-DC5A6ABC9B3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14425" y="2678361"/>
            <a:ext cx="4089575" cy="260911"/>
          </a:xfrm>
        </p:spPr>
        <p:txBody>
          <a:bodyPr/>
          <a:lstStyle>
            <a:lvl1pPr>
              <a:buNone/>
              <a:defRPr sz="1800" b="1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1211361D-BE7F-16D6-6457-6F4E827EC15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14425" y="2951884"/>
            <a:ext cx="4089575" cy="260911"/>
          </a:xfrm>
        </p:spPr>
        <p:txBody>
          <a:bodyPr/>
          <a:lstStyle>
            <a:lvl1pPr>
              <a:buNone/>
              <a:defRPr sz="1500" b="0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976DD10B-C3EA-0CEC-DDD7-76B30B19F3A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14425" y="3807273"/>
            <a:ext cx="4089575" cy="260911"/>
          </a:xfrm>
        </p:spPr>
        <p:txBody>
          <a:bodyPr/>
          <a:lstStyle>
            <a:lvl1pPr>
              <a:buNone/>
              <a:defRPr sz="1800" b="1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F36FFFF-533D-1D9D-27FA-AC3038F822A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514425" y="4080796"/>
            <a:ext cx="4089575" cy="260911"/>
          </a:xfrm>
        </p:spPr>
        <p:txBody>
          <a:bodyPr/>
          <a:lstStyle>
            <a:lvl1pPr>
              <a:buNone/>
              <a:defRPr sz="1500" b="0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F4AA4003-1A8B-01F4-9E4A-033BA487471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514425" y="4929126"/>
            <a:ext cx="4089575" cy="260911"/>
          </a:xfrm>
        </p:spPr>
        <p:txBody>
          <a:bodyPr/>
          <a:lstStyle>
            <a:lvl1pPr>
              <a:buNone/>
              <a:defRPr sz="1800" b="1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C09BAD53-5E63-7B90-2EF9-DBB753B0E60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514425" y="5203402"/>
            <a:ext cx="4089575" cy="260911"/>
          </a:xfrm>
        </p:spPr>
        <p:txBody>
          <a:bodyPr/>
          <a:lstStyle>
            <a:lvl1pPr>
              <a:buNone/>
              <a:defRPr sz="1500" b="0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2443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M24 - Titles w/moderato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4892691" y="2010548"/>
            <a:ext cx="3462482" cy="329184"/>
          </a:xfrm>
        </p:spPr>
        <p:txBody>
          <a:bodyPr/>
          <a:lstStyle>
            <a:lvl1pPr>
              <a:buNone/>
              <a:defRPr sz="1600" b="1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8664606" y="2010547"/>
            <a:ext cx="3187083" cy="667637"/>
          </a:xfrm>
        </p:spPr>
        <p:txBody>
          <a:bodyPr anchor="ctr"/>
          <a:lstStyle>
            <a:lvl1pPr>
              <a:buNone/>
              <a:defRPr sz="1600" b="0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892691" y="2352307"/>
            <a:ext cx="3462481" cy="329184"/>
          </a:xfrm>
        </p:spPr>
        <p:txBody>
          <a:bodyPr/>
          <a:lstStyle>
            <a:lvl1pPr>
              <a:buNone/>
              <a:defRPr sz="1500" b="0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4892691" y="2856854"/>
            <a:ext cx="3462482" cy="329184"/>
          </a:xfrm>
        </p:spPr>
        <p:txBody>
          <a:bodyPr/>
          <a:lstStyle>
            <a:lvl1pPr>
              <a:buNone/>
              <a:defRPr sz="1600" b="1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8664606" y="2852928"/>
            <a:ext cx="3187083" cy="694944"/>
          </a:xfrm>
        </p:spPr>
        <p:txBody>
          <a:bodyPr anchor="ctr"/>
          <a:lstStyle>
            <a:lvl1pPr>
              <a:buNone/>
              <a:defRPr sz="1600" b="0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4892691" y="3208773"/>
            <a:ext cx="3462481" cy="329184"/>
          </a:xfrm>
        </p:spPr>
        <p:txBody>
          <a:bodyPr/>
          <a:lstStyle>
            <a:lvl1pPr>
              <a:buNone/>
              <a:defRPr sz="1500" b="0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4892691" y="3722616"/>
            <a:ext cx="3462482" cy="329184"/>
          </a:xfrm>
        </p:spPr>
        <p:txBody>
          <a:bodyPr/>
          <a:lstStyle>
            <a:lvl1pPr>
              <a:buNone/>
              <a:defRPr sz="1600" b="1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8664606" y="3722615"/>
            <a:ext cx="3187083" cy="694943"/>
          </a:xfrm>
        </p:spPr>
        <p:txBody>
          <a:bodyPr anchor="ctr"/>
          <a:lstStyle>
            <a:lvl1pPr>
              <a:buNone/>
              <a:defRPr sz="1600" b="0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4892691" y="4074535"/>
            <a:ext cx="3462481" cy="329184"/>
          </a:xfrm>
        </p:spPr>
        <p:txBody>
          <a:bodyPr/>
          <a:lstStyle>
            <a:lvl1pPr>
              <a:buNone/>
              <a:defRPr sz="1500" b="0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4892691" y="4578650"/>
            <a:ext cx="3462482" cy="329184"/>
          </a:xfrm>
        </p:spPr>
        <p:txBody>
          <a:bodyPr/>
          <a:lstStyle>
            <a:lvl1pPr>
              <a:buNone/>
              <a:defRPr sz="1600" b="1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2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8664606" y="4574971"/>
            <a:ext cx="3187083" cy="694942"/>
          </a:xfrm>
        </p:spPr>
        <p:txBody>
          <a:bodyPr anchor="ctr"/>
          <a:lstStyle>
            <a:lvl1pPr>
              <a:buNone/>
              <a:defRPr sz="1600" b="0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22"/>
          </p:nvPr>
        </p:nvSpPr>
        <p:spPr>
          <a:xfrm>
            <a:off x="4892691" y="4940729"/>
            <a:ext cx="3462481" cy="329184"/>
          </a:xfrm>
        </p:spPr>
        <p:txBody>
          <a:bodyPr/>
          <a:lstStyle>
            <a:lvl1pPr>
              <a:buNone/>
              <a:defRPr sz="1500" b="0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4" name="Text Placeholder 8"/>
          <p:cNvSpPr>
            <a:spLocks noGrp="1"/>
          </p:cNvSpPr>
          <p:nvPr>
            <p:ph type="body" sz="quarter" idx="23"/>
          </p:nvPr>
        </p:nvSpPr>
        <p:spPr>
          <a:xfrm>
            <a:off x="969264" y="2852928"/>
            <a:ext cx="3462482" cy="329184"/>
          </a:xfrm>
        </p:spPr>
        <p:txBody>
          <a:bodyPr/>
          <a:lstStyle>
            <a:lvl1pPr>
              <a:buNone/>
              <a:defRPr sz="1800" b="1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F28CF2-49DD-644D-3AD0-358455B72D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73736" y="287768"/>
            <a:ext cx="11746546" cy="630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CDF2D0-612E-B4B9-51EB-BEF54D0212BE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/>
              <a:t>© Merchant Advisory Group. All Rights Reserved.</a:t>
            </a:r>
            <a:endParaRPr lang="en-US" dirty="0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E8CCA63B-D049-4F77-0BFD-F38D0ACCE0F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69264" y="3209544"/>
            <a:ext cx="3462482" cy="329184"/>
          </a:xfrm>
        </p:spPr>
        <p:txBody>
          <a:bodyPr/>
          <a:lstStyle>
            <a:lvl1pPr>
              <a:buNone/>
              <a:defRPr sz="1600" b="1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83987865-68C8-DD75-B4AC-17512D83766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69264" y="3547872"/>
            <a:ext cx="3462482" cy="329184"/>
          </a:xfrm>
        </p:spPr>
        <p:txBody>
          <a:bodyPr/>
          <a:lstStyle>
            <a:lvl1pPr>
              <a:buNone/>
              <a:defRPr sz="1500" b="0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F6DFE608-8281-8175-0CEC-D0CF24AF359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69264" y="3895344"/>
            <a:ext cx="3462482" cy="329184"/>
          </a:xfrm>
        </p:spPr>
        <p:txBody>
          <a:bodyPr/>
          <a:lstStyle>
            <a:lvl1pPr>
              <a:buNone/>
              <a:defRPr sz="1500" b="0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5355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M24 - Titles + Pics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Placeholder 8"/>
          <p:cNvSpPr>
            <a:spLocks noGrp="1"/>
          </p:cNvSpPr>
          <p:nvPr>
            <p:ph type="body" sz="quarter" idx="23"/>
          </p:nvPr>
        </p:nvSpPr>
        <p:spPr>
          <a:xfrm>
            <a:off x="1655064" y="2816352"/>
            <a:ext cx="3602317" cy="329184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lang="en-US" sz="1800" b="1" i="0" dirty="0">
                <a:solidFill>
                  <a:srgbClr val="01357F"/>
                </a:solidFill>
              </a:defRPr>
            </a:lvl1pPr>
            <a:lvl2pPr marL="457200" indent="0">
              <a:buNone/>
              <a:defRPr lang="en-US" dirty="0"/>
            </a:lvl2pPr>
          </a:lstStyle>
          <a:p>
            <a:pPr marL="228600" lvl="0" indent="-228600"/>
            <a:r>
              <a:rPr lang="en-US" dirty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9159243" y="1547372"/>
            <a:ext cx="2612454" cy="692126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>
              <a:buNone/>
              <a:defRPr lang="en-US" sz="1600" b="0" i="0" dirty="0">
                <a:solidFill>
                  <a:srgbClr val="01357F"/>
                </a:solidFill>
              </a:defRPr>
            </a:lvl1pPr>
          </a:lstStyle>
          <a:p>
            <a:pPr marL="228600" lvl="0" indent="-228600"/>
            <a:r>
              <a:rPr lang="en-US" dirty="0"/>
              <a:t>Click to edit</a:t>
            </a:r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9159243" y="2661339"/>
            <a:ext cx="2612454" cy="68110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>
              <a:buNone/>
              <a:defRPr lang="en-US" sz="1600" b="0" i="0">
                <a:solidFill>
                  <a:srgbClr val="01357F"/>
                </a:solidFill>
              </a:defRPr>
            </a:lvl1pPr>
          </a:lstStyle>
          <a:p>
            <a:pPr marL="228600" lvl="0" indent="-228600"/>
            <a:r>
              <a:rPr lang="en-US" dirty="0"/>
              <a:t>Click to edit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9159243" y="3783202"/>
            <a:ext cx="2612454" cy="681102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>
              <a:buNone/>
              <a:defRPr lang="en-US" sz="1600" b="0" i="0" dirty="0">
                <a:solidFill>
                  <a:srgbClr val="01357F"/>
                </a:solidFill>
              </a:defRPr>
            </a:lvl1pPr>
          </a:lstStyle>
          <a:p>
            <a:pPr marL="228600" lvl="0" indent="-228600"/>
            <a:r>
              <a:rPr lang="en-US" dirty="0"/>
              <a:t>Click to edit</a:t>
            </a:r>
          </a:p>
        </p:txBody>
      </p:sp>
      <p:sp>
        <p:nvSpPr>
          <p:cNvPr id="32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9159243" y="4894285"/>
            <a:ext cx="2612454" cy="68110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>
              <a:buNone/>
              <a:defRPr lang="en-US" sz="1600" b="0" i="0" dirty="0">
                <a:solidFill>
                  <a:srgbClr val="01357F"/>
                </a:solidFill>
              </a:defRPr>
            </a:lvl1pPr>
          </a:lstStyle>
          <a:p>
            <a:pPr marL="228600" lvl="0" indent="-228600"/>
            <a:r>
              <a:rPr lang="en-US" dirty="0"/>
              <a:t>Click to edit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8B02AC-E288-4308-91F0-0B16C6E148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73736" y="287768"/>
            <a:ext cx="11746546" cy="630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44" name="Footer Placeholder 43">
            <a:extLst>
              <a:ext uri="{FF2B5EF4-FFF2-40B4-BE49-F238E27FC236}">
                <a16:creationId xmlns:a16="http://schemas.microsoft.com/office/drawing/2014/main" id="{7098A22E-4ECE-A39A-6B90-6D1FDC194962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/>
              <a:t>© Merchant Advisory Group. All Rights Reserved.</a:t>
            </a:r>
            <a:endParaRPr lang="en-US" dirty="0"/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26CFC0D1-F4FD-E076-0203-29EBFD70835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655064" y="3172968"/>
            <a:ext cx="3601265" cy="329184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lang="en-US" sz="1600" b="1" i="0" dirty="0">
                <a:solidFill>
                  <a:srgbClr val="01357F"/>
                </a:solidFill>
              </a:defRPr>
            </a:lvl1pPr>
            <a:lvl2pPr marL="457200" indent="0">
              <a:buNone/>
              <a:defRPr lang="en-US" dirty="0"/>
            </a:lvl2pPr>
          </a:lstStyle>
          <a:p>
            <a:pPr marL="228600" lvl="0" indent="-228600"/>
            <a:r>
              <a:rPr lang="en-US" dirty="0"/>
              <a:t>Click to edit Master text styles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531FF304-2AA0-00A9-5073-AD1CFC01656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655064" y="3529584"/>
            <a:ext cx="3601265" cy="329184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lang="en-US" sz="1500" b="0" i="0" dirty="0">
                <a:solidFill>
                  <a:srgbClr val="01357F"/>
                </a:solidFill>
              </a:defRPr>
            </a:lvl1pPr>
            <a:lvl2pPr marL="457200" indent="0">
              <a:buNone/>
              <a:defRPr lang="en-US" dirty="0"/>
            </a:lvl2pPr>
          </a:lstStyle>
          <a:p>
            <a:pPr marL="228600" lvl="0" indent="-228600"/>
            <a:r>
              <a:rPr lang="en-US" dirty="0"/>
              <a:t>Click to edit Master text styles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82DD3DC1-52B2-67EF-23B0-DAF3ECDB78C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655064" y="3867912"/>
            <a:ext cx="3601266" cy="329184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lang="en-US" sz="1500" b="0" i="0" dirty="0">
                <a:solidFill>
                  <a:srgbClr val="01357F"/>
                </a:solidFill>
              </a:defRPr>
            </a:lvl1pPr>
            <a:lvl2pPr marL="457200" indent="0">
              <a:buNone/>
              <a:defRPr lang="en-US" dirty="0"/>
            </a:lvl2pPr>
          </a:lstStyle>
          <a:p>
            <a:pPr marL="228600" lvl="0" indent="-228600"/>
            <a:r>
              <a:rPr lang="en-US" dirty="0"/>
              <a:t>Click to edit Master text styles</a:t>
            </a:r>
          </a:p>
          <a:p>
            <a:pPr marL="228600" lvl="0" indent="-228600"/>
            <a:endParaRPr lang="en-US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C59F4F3F-6434-33C3-B288-C01B94BF2D3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863548" y="5246205"/>
            <a:ext cx="2823252" cy="329184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500" b="0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1CA46543-3FF2-8374-7157-5303199BE9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63547" y="1547372"/>
            <a:ext cx="2823253" cy="329184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lang="en-US" sz="1600" b="1" i="0" dirty="0">
                <a:solidFill>
                  <a:srgbClr val="01357F"/>
                </a:solidFill>
              </a:defRPr>
            </a:lvl1pPr>
          </a:lstStyle>
          <a:p>
            <a:pPr marL="228600" lvl="0" indent="-228600"/>
            <a:r>
              <a:rPr lang="en-US" dirty="0"/>
              <a:t>Click to edit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CC498EB8-40B6-2E8A-2AFC-8F1C88A2FD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63547" y="1899291"/>
            <a:ext cx="2823253" cy="329184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500" b="0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9AD3F1EE-20A9-4F05-A74C-62A155EB8A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63547" y="2667646"/>
            <a:ext cx="2823253" cy="329184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lang="en-US" sz="1600" b="1" i="0" dirty="0">
                <a:solidFill>
                  <a:srgbClr val="01357F"/>
                </a:solidFill>
              </a:defRPr>
            </a:lvl1pPr>
          </a:lstStyle>
          <a:p>
            <a:pPr marL="228600" lvl="0" indent="-228600"/>
            <a:r>
              <a:rPr lang="en-US" dirty="0"/>
              <a:t>Click to edit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4FD8A90D-B42F-9ADF-B066-23BEB579C45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63548" y="3019565"/>
            <a:ext cx="2823252" cy="329184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 b="0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3C1D6520-410C-EAD9-C882-28035E6710D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863547" y="3783202"/>
            <a:ext cx="2823253" cy="329184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lang="en-US" sz="1600" b="1" i="0" dirty="0">
                <a:solidFill>
                  <a:srgbClr val="01357F"/>
                </a:solidFill>
              </a:defRPr>
            </a:lvl1pPr>
          </a:lstStyle>
          <a:p>
            <a:pPr marL="228600" lvl="0" indent="-228600"/>
            <a:r>
              <a:rPr lang="en-US" dirty="0"/>
              <a:t>Click to edit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1AF53E17-C264-48A8-FBD4-5AF05A6594E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863548" y="4135121"/>
            <a:ext cx="2823252" cy="329184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500" b="0" i="0">
                <a:solidFill>
                  <a:srgbClr val="01357F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F06012BB-FA87-D598-DA43-1CCC2CBF694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863547" y="4894286"/>
            <a:ext cx="2823253" cy="329184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lang="en-US" sz="1600" b="1" i="0" dirty="0">
                <a:solidFill>
                  <a:srgbClr val="01357F"/>
                </a:solidFill>
              </a:defRPr>
            </a:lvl1pPr>
          </a:lstStyle>
          <a:p>
            <a:pPr marL="228600" lvl="0" indent="-228600"/>
            <a:r>
              <a:rPr lang="en-US" dirty="0"/>
              <a:t>Click to edit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8209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10" Type="http://schemas.openxmlformats.org/officeDocument/2006/relationships/tags" Target="../tags/tag6.xml"/><Relationship Id="rId4" Type="http://schemas.openxmlformats.org/officeDocument/2006/relationships/slideLayout" Target="../slideLayouts/slideLayout6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ags" Target="../tags/tag15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AE803D9-DAD4-F093-1F4F-BFB48C55CF38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4"/>
          <a:srcRect/>
          <a:stretch/>
        </p:blipFill>
        <p:spPr>
          <a:xfrm>
            <a:off x="0" y="0"/>
            <a:ext cx="12198096" cy="6858000"/>
          </a:xfrm>
          <a:prstGeom prst="rect">
            <a:avLst/>
          </a:prstGeom>
        </p:spPr>
      </p:pic>
    </p:spTree>
    <p:custDataLst>
      <p:tags r:id="rId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5270" r:id="rId1"/>
  </p:sldLayoutIdLst>
  <p:hf sldNum="0"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rgbClr val="01357F"/>
          </a:solidFill>
          <a:latin typeface="Arial" panose="020B0604020202020204" pitchFamily="34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1357F"/>
          </a:solidFill>
          <a:latin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1357F"/>
          </a:solidFill>
          <a:latin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1357F"/>
          </a:solidFill>
          <a:latin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1357F"/>
          </a:solidFill>
          <a:latin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1357F"/>
          </a:solidFill>
          <a:latin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1357F"/>
          </a:solidFill>
          <a:latin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1357F"/>
          </a:solidFill>
          <a:latin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1357F"/>
          </a:solidFill>
          <a:latin typeface="Arial" panose="020B0604020202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rgbClr val="01357F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01357F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01357F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01357F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01357F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itle Placeholder 1">
            <a:extLst>
              <a:ext uri="{FF2B5EF4-FFF2-40B4-BE49-F238E27FC236}">
                <a16:creationId xmlns:a16="http://schemas.microsoft.com/office/drawing/2014/main" id="{D593FDCF-8F60-D7D0-2DC4-BEDE60A3C4E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542925" y="4044141"/>
            <a:ext cx="105156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Lorem Ipsum Section Title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BD7F6EC-7E61-9519-7577-DADDB48FC48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3"/>
          </p:nvPr>
        </p:nvSpPr>
        <p:spPr>
          <a:xfrm>
            <a:off x="130732" y="6366761"/>
            <a:ext cx="2827338" cy="2619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8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© Merchant Advisory Group. All Rights Reserved.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CF859F-AA38-B6F5-FF40-885D51ACD8F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4"/>
          <a:srcRect/>
          <a:stretch/>
        </p:blipFill>
        <p:spPr>
          <a:xfrm>
            <a:off x="0" y="0"/>
            <a:ext cx="12198096" cy="6858000"/>
          </a:xfrm>
          <a:prstGeom prst="rect">
            <a:avLst/>
          </a:prstGeom>
        </p:spPr>
      </p:pic>
    </p:spTree>
    <p:custDataLst>
      <p:tags r:id="rId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5289" r:id="rId1"/>
  </p:sldLayoutIdLst>
  <p:hf sldNum="0"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kern="1200">
          <a:solidFill>
            <a:srgbClr val="01357F"/>
          </a:solidFill>
          <a:latin typeface="Arial" panose="020B0604020202020204" pitchFamily="34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01357F"/>
          </a:solidFill>
          <a:latin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01357F"/>
          </a:solidFill>
          <a:latin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01357F"/>
          </a:solidFill>
          <a:latin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01357F"/>
          </a:solidFill>
          <a:latin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01357F"/>
          </a:solidFill>
          <a:latin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01357F"/>
          </a:solidFill>
          <a:latin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01357F"/>
          </a:solidFill>
          <a:latin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01357F"/>
          </a:solidFill>
          <a:latin typeface="Arial" panose="020B0604020202020204" pitchFamily="34" charset="0"/>
        </a:defRPr>
      </a:lvl9pPr>
    </p:titleStyle>
    <p:bodyStyle>
      <a:lvl1pPr marL="514350" indent="-51435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Calibri Light" panose="020F0302020204030204" pitchFamily="34" charset="0"/>
        <a:buAutoNum type="arabicPeriod"/>
        <a:defRPr sz="2800" kern="12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914400" indent="-4572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Calibri Light" panose="020F0302020204030204" pitchFamily="34" charset="0"/>
        <a:buAutoNum type="alphaLcPeriod"/>
        <a:defRPr sz="2400" kern="120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1371600" indent="-4572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Calibri Light" panose="020F0302020204030204" pitchFamily="34" charset="0"/>
        <a:buAutoNum type="romanLcPeriod"/>
        <a:defRPr sz="2000" kern="120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714500" indent="-3429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Calibri Light" panose="020F0302020204030204" pitchFamily="34" charset="0"/>
        <a:buAutoNum type="arabicPeriod"/>
        <a:defRPr kern="120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2171700" indent="-3429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Calibri Light" panose="020F0302020204030204" pitchFamily="34" charset="0"/>
        <a:buAutoNum type="alphaLcPeriod"/>
        <a:defRPr kern="120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2F4DA4-B1CC-DE17-0B5B-93EBE91F737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11"/>
          <a:srcRect/>
          <a:stretch/>
        </p:blipFill>
        <p:spPr>
          <a:xfrm>
            <a:off x="0" y="0"/>
            <a:ext cx="12198096" cy="6858000"/>
          </a:xfrm>
          <a:prstGeom prst="rect">
            <a:avLst/>
          </a:prstGeom>
        </p:spPr>
      </p:pic>
      <p:sp>
        <p:nvSpPr>
          <p:cNvPr id="10243" name="Title Placeholder 1">
            <a:extLst>
              <a:ext uri="{FF2B5EF4-FFF2-40B4-BE49-F238E27FC236}">
                <a16:creationId xmlns:a16="http://schemas.microsoft.com/office/drawing/2014/main" id="{E4E45EB4-9573-1AE1-1A8C-86A8992C459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73736" y="287768"/>
            <a:ext cx="11746546" cy="630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Lorem Ipsum Title</a:t>
            </a:r>
          </a:p>
        </p:txBody>
      </p:sp>
      <p:sp>
        <p:nvSpPr>
          <p:cNvPr id="10244" name="Text Placeholder 2">
            <a:extLst>
              <a:ext uri="{FF2B5EF4-FFF2-40B4-BE49-F238E27FC236}">
                <a16:creationId xmlns:a16="http://schemas.microsoft.com/office/drawing/2014/main" id="{40754B01-E893-5E5E-4F1B-80CEFF1184B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288099" y="1398634"/>
            <a:ext cx="11511419" cy="433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99A3E7FB-9177-9C2C-E8BE-D62CD7CD32B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3"/>
          </p:nvPr>
        </p:nvSpPr>
        <p:spPr>
          <a:xfrm>
            <a:off x="130732" y="6431990"/>
            <a:ext cx="2827338" cy="2619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800" b="0" i="0" smtClean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/>
              <a:t>© Merchant Advisory Group. All Rights Reserved.</a:t>
            </a:r>
            <a:endParaRPr lang="en-US" dirty="0"/>
          </a:p>
        </p:txBody>
      </p:sp>
    </p:spTree>
    <p:custDataLst>
      <p:tags r:id="rId1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5283" r:id="rId1"/>
    <p:sldLayoutId id="2147485284" r:id="rId2"/>
    <p:sldLayoutId id="2147485280" r:id="rId3"/>
    <p:sldLayoutId id="2147485281" r:id="rId4"/>
    <p:sldLayoutId id="2147485282" r:id="rId5"/>
    <p:sldLayoutId id="2147485275" r:id="rId6"/>
    <p:sldLayoutId id="2147485276" r:id="rId7"/>
    <p:sldLayoutId id="2147485277" r:id="rId8"/>
  </p:sldLayoutIdLst>
  <p:hf sldNum="0"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888">
          <p15:clr>
            <a:srgbClr val="F26B43"/>
          </p15:clr>
        </p15:guide>
        <p15:guide id="4" pos="168">
          <p15:clr>
            <a:srgbClr val="F26B43"/>
          </p15:clr>
        </p15:guide>
        <p15:guide id="5" pos="7488">
          <p15:clr>
            <a:srgbClr val="F26B43"/>
          </p15:clr>
        </p15:guide>
        <p15:guide id="6" pos="912">
          <p15:clr>
            <a:srgbClr val="F26B43"/>
          </p15:clr>
        </p15:guide>
        <p15:guide id="7" pos="600">
          <p15:clr>
            <a:srgbClr val="F26B43"/>
          </p15:clr>
        </p15:guide>
        <p15:guide id="8" orient="horz" pos="1416">
          <p15:clr>
            <a:srgbClr val="F26B43"/>
          </p15:clr>
        </p15:guide>
        <p15:guide id="9" pos="4632">
          <p15:clr>
            <a:srgbClr val="F26B43"/>
          </p15:clr>
        </p15:guide>
        <p15:guide id="10" pos="456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BA212D-055D-E826-4498-98218688C63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7"/>
          <a:srcRect/>
          <a:stretch/>
        </p:blipFill>
        <p:spPr>
          <a:xfrm>
            <a:off x="0" y="0"/>
            <a:ext cx="12198096" cy="6858000"/>
          </a:xfrm>
          <a:prstGeom prst="rect">
            <a:avLst/>
          </a:prstGeom>
        </p:spPr>
      </p:pic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24BB11E7-4D9A-3F03-AE26-A398D8B2D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736" y="286258"/>
            <a:ext cx="11750040" cy="6309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2772" name="Text Placeholder 2">
            <a:extLst>
              <a:ext uri="{FF2B5EF4-FFF2-40B4-BE49-F238E27FC236}">
                <a16:creationId xmlns:a16="http://schemas.microsoft.com/office/drawing/2014/main" id="{945975B2-BD29-54CC-416D-31A87CF028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73213" y="1416725"/>
            <a:ext cx="11713987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5C9C3CA-1B40-3060-FF69-53A71A04DF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0732" y="6431990"/>
            <a:ext cx="2827338" cy="2619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en-US" sz="800" b="0" i="0" smtClean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/>
              <a:t>© Merchant Advisory Group. All Rights Reserved.</a:t>
            </a:r>
            <a:endParaRPr lang="en-US" dirty="0"/>
          </a:p>
        </p:txBody>
      </p:sp>
    </p:spTree>
    <p:custDataLst>
      <p:tags r:id="rId6"/>
    </p:custDataLst>
    <p:extLst>
      <p:ext uri="{BB962C8B-B14F-4D97-AF65-F5344CB8AC3E}">
        <p14:creationId xmlns:p14="http://schemas.microsoft.com/office/powerpoint/2010/main" val="3202572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23" r:id="rId1"/>
    <p:sldLayoutId id="2147485324" r:id="rId2"/>
    <p:sldLayoutId id="2147485325" r:id="rId3"/>
    <p:sldLayoutId id="2147485331" r:id="rId4"/>
  </p:sldLayoutIdLst>
  <p:hf sldNum="0"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0" kern="1200">
          <a:solidFill>
            <a:srgbClr val="01357F"/>
          </a:solidFill>
          <a:latin typeface="Arial" panose="020B0604020202020204" pitchFamily="34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01357F"/>
          </a:solidFill>
          <a:latin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01357F"/>
          </a:solidFill>
          <a:latin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01357F"/>
          </a:solidFill>
          <a:latin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01357F"/>
          </a:solidFill>
          <a:latin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01357F"/>
          </a:solidFill>
          <a:latin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01357F"/>
          </a:solidFill>
          <a:latin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01357F"/>
          </a:solidFill>
          <a:latin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01357F"/>
          </a:solidFill>
          <a:latin typeface="Arial" panose="020B0604020202020204" pitchFamily="34" charset="0"/>
        </a:defRPr>
      </a:lvl9pPr>
    </p:titleStyle>
    <p:bodyStyle>
      <a:lvl1pPr marL="285750" indent="-28575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rgbClr val="01357F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888" userDrawn="1">
          <p15:clr>
            <a:srgbClr val="F26B43"/>
          </p15:clr>
        </p15:guide>
        <p15:guide id="4" pos="192" userDrawn="1">
          <p15:clr>
            <a:srgbClr val="F26B43"/>
          </p15:clr>
        </p15:guide>
        <p15:guide id="5" pos="9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0.xml"/><Relationship Id="rId5" Type="http://schemas.openxmlformats.org/officeDocument/2006/relationships/hyperlink" Target="https://www.merchantadvisorygroup.org/" TargetMode="Externa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4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5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7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rchantadvisorygroup.org/" TargetMode="Externa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35426238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5">
            <a:extLst>
              <a:ext uri="{FF2B5EF4-FFF2-40B4-BE49-F238E27FC236}">
                <a16:creationId xmlns:a16="http://schemas.microsoft.com/office/drawing/2014/main" id="{B9EA67DF-1CE2-CBF0-83B9-C9D0B188714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3967986"/>
              </p:ext>
            </p:extLst>
          </p:nvPr>
        </p:nvGraphicFramePr>
        <p:xfrm>
          <a:off x="6099790" y="1596888"/>
          <a:ext cx="5767452" cy="44592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3" imgW="5432007" imgH="3956647" progId="Excel.Chart.8">
                  <p:embed/>
                </p:oleObj>
              </mc:Choice>
              <mc:Fallback>
                <p:oleObj name="Chart" r:id="rId3" imgW="5432007" imgH="3956647" progId="Excel.Chart.8">
                  <p:embed/>
                  <p:pic>
                    <p:nvPicPr>
                      <p:cNvPr id="55300" name="Content Placeholder 5">
                        <a:extLst>
                          <a:ext uri="{FF2B5EF4-FFF2-40B4-BE49-F238E27FC236}">
                            <a16:creationId xmlns:a16="http://schemas.microsoft.com/office/drawing/2014/main" id="{4EE7DF88-2A4A-E57A-5A53-AC47B50F52B9}"/>
                          </a:ext>
                        </a:extLst>
                      </p:cNvPr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9790" y="1596888"/>
                        <a:ext cx="5767452" cy="44592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7752384-2F78-5400-BCB9-C1C0810BFA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3212" y="1299882"/>
            <a:ext cx="11694029" cy="34093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Lorem ipsum dolor Heading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33A32E-F688-9354-300F-39C5A5DBB0D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60019" y="2192707"/>
            <a:ext cx="5760720" cy="3851275"/>
          </a:xfrm>
        </p:spPr>
        <p:txBody>
          <a:bodyPr/>
          <a:lstStyle/>
          <a:p>
            <a:r>
              <a:rPr lang="en-US" altLang="en-US" dirty="0"/>
              <a:t>Content sit </a:t>
            </a:r>
            <a:r>
              <a:rPr lang="en-US" altLang="en-US" dirty="0" err="1"/>
              <a:t>amet</a:t>
            </a:r>
            <a:r>
              <a:rPr lang="en-US" altLang="en-US" dirty="0"/>
              <a:t>, </a:t>
            </a:r>
            <a:r>
              <a:rPr lang="en-US" altLang="en-US" dirty="0" err="1">
                <a:hlinkClick r:id="rId5"/>
              </a:rPr>
              <a:t>consectetur</a:t>
            </a:r>
            <a:r>
              <a:rPr lang="en-US" altLang="en-US" dirty="0"/>
              <a:t> </a:t>
            </a:r>
            <a:r>
              <a:rPr lang="en-US" altLang="en-US" dirty="0" err="1"/>
              <a:t>adipiscing</a:t>
            </a:r>
            <a:r>
              <a:rPr lang="en-US" altLang="en-US" dirty="0"/>
              <a:t> </a:t>
            </a:r>
            <a:r>
              <a:rPr lang="en-US" altLang="en-US" dirty="0" err="1"/>
              <a:t>elit</a:t>
            </a:r>
            <a:endParaRPr lang="en-US" altLang="en-US" dirty="0"/>
          </a:p>
          <a:p>
            <a:pPr lvl="1"/>
            <a:r>
              <a:rPr lang="en-US" altLang="en-US" dirty="0"/>
              <a:t>Sed do </a:t>
            </a:r>
            <a:r>
              <a:rPr lang="en-US" altLang="en-US" dirty="0" err="1"/>
              <a:t>eiusmod</a:t>
            </a:r>
            <a:r>
              <a:rPr lang="en-US" altLang="en-US" dirty="0"/>
              <a:t> </a:t>
            </a:r>
            <a:r>
              <a:rPr lang="en-US" altLang="en-US" dirty="0" err="1"/>
              <a:t>tempor</a:t>
            </a:r>
            <a:r>
              <a:rPr lang="en-US" altLang="en-US" dirty="0"/>
              <a:t> </a:t>
            </a:r>
            <a:r>
              <a:rPr lang="en-US" altLang="en-US" dirty="0" err="1"/>
              <a:t>incididunt</a:t>
            </a:r>
            <a:r>
              <a:rPr lang="en-US" altLang="en-US" dirty="0"/>
              <a:t> </a:t>
            </a:r>
            <a:r>
              <a:rPr lang="en-US" altLang="en-US" dirty="0" err="1"/>
              <a:t>ut</a:t>
            </a:r>
            <a:r>
              <a:rPr lang="en-US" altLang="en-US" dirty="0"/>
              <a:t> labore et dolore magna </a:t>
            </a:r>
            <a:r>
              <a:rPr lang="en-US" altLang="en-US" dirty="0" err="1"/>
              <a:t>aliqua</a:t>
            </a:r>
            <a:endParaRPr lang="en-US" altLang="en-US" dirty="0"/>
          </a:p>
          <a:p>
            <a:pPr lvl="2"/>
            <a:r>
              <a:rPr lang="en-US" altLang="en-US" dirty="0"/>
              <a:t>Quis ipsum </a:t>
            </a:r>
            <a:r>
              <a:rPr lang="en-US" altLang="en-US" dirty="0" err="1"/>
              <a:t>suspendisse</a:t>
            </a:r>
            <a:r>
              <a:rPr lang="en-US" altLang="en-US" dirty="0"/>
              <a:t> </a:t>
            </a:r>
            <a:r>
              <a:rPr lang="en-US" altLang="en-US" dirty="0" err="1"/>
              <a:t>ultrices</a:t>
            </a:r>
            <a:r>
              <a:rPr lang="en-US" altLang="en-US" dirty="0"/>
              <a:t> gravida</a:t>
            </a:r>
          </a:p>
          <a:p>
            <a:pPr lvl="3"/>
            <a:r>
              <a:rPr lang="en-US" altLang="en-US" dirty="0" err="1"/>
              <a:t>Risus</a:t>
            </a:r>
            <a:r>
              <a:rPr lang="en-US" altLang="en-US" dirty="0"/>
              <a:t> </a:t>
            </a:r>
            <a:r>
              <a:rPr lang="en-US" altLang="en-US" dirty="0" err="1"/>
              <a:t>commodo</a:t>
            </a:r>
            <a:r>
              <a:rPr lang="en-US" altLang="en-US" dirty="0"/>
              <a:t> </a:t>
            </a:r>
            <a:r>
              <a:rPr lang="en-US" altLang="en-US" dirty="0" err="1"/>
              <a:t>viverra</a:t>
            </a:r>
            <a:r>
              <a:rPr lang="en-US" altLang="en-US" dirty="0"/>
              <a:t> </a:t>
            </a:r>
            <a:r>
              <a:rPr lang="en-US" altLang="en-US" dirty="0" err="1"/>
              <a:t>maecenas</a:t>
            </a:r>
            <a:r>
              <a:rPr lang="en-US" altLang="en-US" dirty="0"/>
              <a:t>.</a:t>
            </a:r>
          </a:p>
          <a:p>
            <a:r>
              <a:rPr lang="en-US" altLang="en-US" dirty="0"/>
              <a:t>Content sit </a:t>
            </a:r>
            <a:r>
              <a:rPr lang="en-US" altLang="en-US" dirty="0" err="1"/>
              <a:t>amet</a:t>
            </a:r>
            <a:r>
              <a:rPr lang="en-US" altLang="en-US" dirty="0"/>
              <a:t>, </a:t>
            </a:r>
            <a:r>
              <a:rPr lang="en-US" altLang="en-US" dirty="0" err="1">
                <a:hlinkClick r:id="rId5"/>
              </a:rPr>
              <a:t>consectetur</a:t>
            </a:r>
            <a:r>
              <a:rPr lang="en-US" altLang="en-US" dirty="0"/>
              <a:t> </a:t>
            </a:r>
            <a:r>
              <a:rPr lang="en-US" altLang="en-US" dirty="0" err="1"/>
              <a:t>adipiscing</a:t>
            </a:r>
            <a:r>
              <a:rPr lang="en-US" altLang="en-US" dirty="0"/>
              <a:t> </a:t>
            </a:r>
            <a:r>
              <a:rPr lang="en-US" altLang="en-US" dirty="0" err="1"/>
              <a:t>elit</a:t>
            </a:r>
            <a:endParaRPr lang="en-US" altLang="en-US" dirty="0"/>
          </a:p>
          <a:p>
            <a:pPr lvl="1"/>
            <a:r>
              <a:rPr lang="en-US" altLang="en-US" dirty="0"/>
              <a:t>Sed do </a:t>
            </a:r>
            <a:r>
              <a:rPr lang="en-US" altLang="en-US" dirty="0" err="1"/>
              <a:t>eiusmod</a:t>
            </a:r>
            <a:r>
              <a:rPr lang="en-US" altLang="en-US" dirty="0"/>
              <a:t> </a:t>
            </a:r>
            <a:r>
              <a:rPr lang="en-US" altLang="en-US" dirty="0" err="1"/>
              <a:t>tempor</a:t>
            </a:r>
            <a:r>
              <a:rPr lang="en-US" altLang="en-US" dirty="0"/>
              <a:t> </a:t>
            </a:r>
            <a:r>
              <a:rPr lang="en-US" altLang="en-US" dirty="0" err="1"/>
              <a:t>incididunt</a:t>
            </a:r>
            <a:r>
              <a:rPr lang="en-US" altLang="en-US" dirty="0"/>
              <a:t> </a:t>
            </a:r>
            <a:r>
              <a:rPr lang="en-US" altLang="en-US" dirty="0" err="1"/>
              <a:t>ut</a:t>
            </a:r>
            <a:r>
              <a:rPr lang="en-US" altLang="en-US" dirty="0"/>
              <a:t> labore et dolore magna </a:t>
            </a:r>
            <a:r>
              <a:rPr lang="en-US" altLang="en-US" dirty="0" err="1"/>
              <a:t>aliqua</a:t>
            </a:r>
            <a:endParaRPr lang="en-US" altLang="en-US" dirty="0"/>
          </a:p>
          <a:p>
            <a:pPr lvl="1"/>
            <a:r>
              <a:rPr lang="en-US" altLang="en-US" dirty="0"/>
              <a:t>Quis ipsum </a:t>
            </a:r>
            <a:r>
              <a:rPr lang="en-US" altLang="en-US" dirty="0" err="1"/>
              <a:t>suspendisse</a:t>
            </a:r>
            <a:r>
              <a:rPr lang="en-US" altLang="en-US" dirty="0"/>
              <a:t> </a:t>
            </a:r>
            <a:r>
              <a:rPr lang="en-US" altLang="en-US" dirty="0" err="1"/>
              <a:t>ultrices</a:t>
            </a:r>
            <a:r>
              <a:rPr lang="en-US" altLang="en-US" dirty="0"/>
              <a:t> gravida</a:t>
            </a:r>
          </a:p>
          <a:p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45C1D38B-F62C-4077-DE9B-7186B4B1F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736" y="286258"/>
            <a:ext cx="11750040" cy="630936"/>
          </a:xfrm>
        </p:spPr>
        <p:txBody>
          <a:bodyPr/>
          <a:lstStyle/>
          <a:p>
            <a:r>
              <a:rPr lang="en-US" altLang="en-US" dirty="0"/>
              <a:t>Lorem Ipsum Dolor Sit </a:t>
            </a:r>
            <a:r>
              <a:rPr lang="en-US" altLang="en-US" dirty="0" err="1"/>
              <a:t>Amet</a:t>
            </a:r>
            <a:r>
              <a:rPr lang="en-US" altLang="en-US" dirty="0"/>
              <a:t> </a:t>
            </a:r>
            <a:r>
              <a:rPr lang="en-US" altLang="en-US" dirty="0" err="1"/>
              <a:t>Consectetur</a:t>
            </a:r>
            <a:r>
              <a:rPr lang="en-US" altLang="en-US" dirty="0"/>
              <a:t> </a:t>
            </a:r>
            <a:r>
              <a:rPr lang="en-US" altLang="en-US" dirty="0" err="1"/>
              <a:t>Ddipiscing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3BDBF1-B45C-4195-8DAC-2CF1057EC57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30732" y="6431990"/>
            <a:ext cx="2827338" cy="261937"/>
          </a:xfrm>
        </p:spPr>
        <p:txBody>
          <a:bodyPr/>
          <a:lstStyle/>
          <a:p>
            <a:r>
              <a:rPr lang="en-US"/>
              <a:t>© Merchant Advisory Group. All Rights Reserved.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49196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7">
            <a:extLst>
              <a:ext uri="{FF2B5EF4-FFF2-40B4-BE49-F238E27FC236}">
                <a16:creationId xmlns:a16="http://schemas.microsoft.com/office/drawing/2014/main" id="{EDA1E1CF-571A-3912-E22E-DABA31E868D0}"/>
              </a:ext>
            </a:extLst>
          </p:cNvPr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90544" y="3207783"/>
            <a:ext cx="5010912" cy="203652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8B33F5-4B48-5E41-99DF-C1E41FE1F15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63158" y="1416424"/>
            <a:ext cx="11739282" cy="135367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Lorem ipsum dolor Heading</a:t>
            </a:r>
          </a:p>
          <a:p>
            <a:pPr marL="0" indent="0">
              <a:buNone/>
            </a:pPr>
            <a:r>
              <a:rPr lang="en-US" dirty="0"/>
              <a:t>Content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Quis ipsum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gravida.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296CE3F-800D-0AEF-CAB4-521C9C157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736" y="286258"/>
            <a:ext cx="11750040" cy="630936"/>
          </a:xfrm>
        </p:spPr>
        <p:txBody>
          <a:bodyPr/>
          <a:lstStyle/>
          <a:p>
            <a:r>
              <a:rPr lang="en-US" altLang="en-US" dirty="0"/>
              <a:t>Lorem Ipsum Dolor Sit </a:t>
            </a:r>
            <a:r>
              <a:rPr lang="en-US" altLang="en-US" dirty="0" err="1"/>
              <a:t>Amet</a:t>
            </a:r>
            <a:r>
              <a:rPr lang="en-US" altLang="en-US" dirty="0"/>
              <a:t> </a:t>
            </a:r>
            <a:r>
              <a:rPr lang="en-US" altLang="en-US" dirty="0" err="1"/>
              <a:t>Consectetur</a:t>
            </a:r>
            <a:r>
              <a:rPr lang="en-US" altLang="en-US" dirty="0"/>
              <a:t> </a:t>
            </a:r>
            <a:r>
              <a:rPr lang="en-US" altLang="en-US" dirty="0" err="1"/>
              <a:t>Ddipiscing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BE5884-5909-61FB-D8CB-27E19422201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30732" y="6431990"/>
            <a:ext cx="2827338" cy="261937"/>
          </a:xfrm>
        </p:spPr>
        <p:txBody>
          <a:bodyPr/>
          <a:lstStyle/>
          <a:p>
            <a:r>
              <a:rPr lang="en-US"/>
              <a:t>© Merchant Advisory Group. All Rights Reserved.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34923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11231DF-CE06-4C4A-E968-88968F176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44141"/>
            <a:ext cx="10515600" cy="1325562"/>
          </a:xfrm>
        </p:spPr>
        <p:txBody>
          <a:bodyPr/>
          <a:lstStyle/>
          <a:p>
            <a:pPr algn="ctr"/>
            <a:r>
              <a:rPr lang="en-US" dirty="0"/>
              <a:t>Lorem Ipsum Dolor 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65628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9DF3BA0-F1FD-65E4-878A-00F6B1F6B7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758" t="13799" r="21359" b="47734"/>
          <a:stretch/>
        </p:blipFill>
        <p:spPr>
          <a:xfrm>
            <a:off x="964584" y="3538099"/>
            <a:ext cx="1289304" cy="1280160"/>
          </a:xfrm>
          <a:prstGeom prst="ellipse">
            <a:avLst/>
          </a:prstGeom>
          <a:ln w="44450">
            <a:solidFill>
              <a:srgbClr val="01357F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C4FDA4-24FE-31F8-916A-FACC390A268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426" t="12042" r="18762" b="45369"/>
          <a:stretch/>
        </p:blipFill>
        <p:spPr>
          <a:xfrm>
            <a:off x="964289" y="1941679"/>
            <a:ext cx="1289599" cy="1280160"/>
          </a:xfrm>
          <a:prstGeom prst="ellipse">
            <a:avLst/>
          </a:prstGeom>
          <a:ln w="44450">
            <a:solidFill>
              <a:srgbClr val="01357F"/>
            </a:solidFill>
          </a:ln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20A79DA-1879-BED6-576C-C5A556953F4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23160" y="2286000"/>
            <a:ext cx="4089575" cy="329184"/>
          </a:xfrm>
        </p:spPr>
        <p:txBody>
          <a:bodyPr/>
          <a:lstStyle/>
          <a:p>
            <a:r>
              <a:rPr lang="en-US" dirty="0"/>
              <a:t>First Name Last Name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87AB14-B0D6-104F-0BA1-7CE602364D4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086252" y="2167128"/>
            <a:ext cx="3319397" cy="914400"/>
          </a:xfrm>
        </p:spPr>
        <p:txBody>
          <a:bodyPr anchor="ctr"/>
          <a:lstStyle/>
          <a:p>
            <a:r>
              <a:rPr lang="en-US" dirty="0"/>
              <a:t>Company Name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F604B4-6FBE-628E-8616-9F2C6E83FF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23160" y="2642616"/>
            <a:ext cx="4089575" cy="329184"/>
          </a:xfrm>
        </p:spPr>
        <p:txBody>
          <a:bodyPr/>
          <a:lstStyle/>
          <a:p>
            <a:r>
              <a:rPr lang="en-US" dirty="0"/>
              <a:t>Tile Lorem Ipsum Dolor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E55027-E283-1BF9-6166-3114E2C1540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23160" y="3913632"/>
            <a:ext cx="4089575" cy="329184"/>
          </a:xfrm>
        </p:spPr>
        <p:txBody>
          <a:bodyPr/>
          <a:lstStyle/>
          <a:p>
            <a:r>
              <a:rPr lang="en-US" dirty="0"/>
              <a:t>First Name Last Name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4752AFB-50D3-A323-6D6C-01DC2BC9D0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86252" y="3758184"/>
            <a:ext cx="3319397" cy="914400"/>
          </a:xfrm>
        </p:spPr>
        <p:txBody>
          <a:bodyPr anchor="ctr"/>
          <a:lstStyle/>
          <a:p>
            <a:r>
              <a:rPr lang="en-US" dirty="0"/>
              <a:t>Company Name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4D030C3-028B-09B3-3ABF-4F2D2C38F54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23160" y="4261104"/>
            <a:ext cx="4089575" cy="329184"/>
          </a:xfrm>
        </p:spPr>
        <p:txBody>
          <a:bodyPr/>
          <a:lstStyle/>
          <a:p>
            <a:r>
              <a:rPr lang="en-US" dirty="0"/>
              <a:t>Tile Lorem Ipsum Dolor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D62CBC72-4C38-08C5-88C5-6C5147F02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736" y="287768"/>
            <a:ext cx="11746546" cy="630936"/>
          </a:xfrm>
        </p:spPr>
        <p:txBody>
          <a:bodyPr/>
          <a:lstStyle/>
          <a:p>
            <a:r>
              <a:rPr lang="en-US" altLang="en-US"/>
              <a:t>Lorem Ipsum Dolor Sit Amet Consectetur Ddipiscing</a:t>
            </a:r>
            <a:endParaRPr lang="en-US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3E52330E-B500-1A86-3FB9-B4635BE8F66A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130732" y="6431990"/>
            <a:ext cx="2827338" cy="261937"/>
          </a:xfrm>
        </p:spPr>
        <p:txBody>
          <a:bodyPr/>
          <a:lstStyle/>
          <a:p>
            <a:r>
              <a:rPr lang="en-US"/>
              <a:t>© Merchant Advisory Group. All Rights Reserved.</a:t>
            </a:r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D243317-F19D-6A18-F82C-D63E72BFCF63}"/>
              </a:ext>
            </a:extLst>
          </p:cNvPr>
          <p:cNvCxnSpPr>
            <a:cxnSpLocks/>
          </p:cNvCxnSpPr>
          <p:nvPr/>
        </p:nvCxnSpPr>
        <p:spPr>
          <a:xfrm>
            <a:off x="6656399" y="2170935"/>
            <a:ext cx="0" cy="914400"/>
          </a:xfrm>
          <a:prstGeom prst="line">
            <a:avLst/>
          </a:prstGeom>
          <a:ln w="19050">
            <a:solidFill>
              <a:srgbClr val="0135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77CC0AC-0AE0-8E62-30BE-8125D76F709B}"/>
              </a:ext>
            </a:extLst>
          </p:cNvPr>
          <p:cNvCxnSpPr>
            <a:cxnSpLocks/>
          </p:cNvCxnSpPr>
          <p:nvPr/>
        </p:nvCxnSpPr>
        <p:spPr>
          <a:xfrm>
            <a:off x="6656398" y="3761927"/>
            <a:ext cx="0" cy="914400"/>
          </a:xfrm>
          <a:prstGeom prst="line">
            <a:avLst/>
          </a:prstGeom>
          <a:ln w="19050">
            <a:solidFill>
              <a:srgbClr val="0135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7086738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20A79DA-1879-BED6-576C-C5A556953F4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23160" y="2286000"/>
            <a:ext cx="4089575" cy="329184"/>
          </a:xfrm>
        </p:spPr>
        <p:txBody>
          <a:bodyPr/>
          <a:lstStyle/>
          <a:p>
            <a:r>
              <a:rPr lang="en-US"/>
              <a:t>First Name Last Name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F604B4-6FBE-628E-8616-9F2C6E83FF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23160" y="2642616"/>
            <a:ext cx="4089575" cy="329184"/>
          </a:xfrm>
        </p:spPr>
        <p:txBody>
          <a:bodyPr/>
          <a:lstStyle/>
          <a:p>
            <a:r>
              <a:rPr lang="en-US" dirty="0"/>
              <a:t>Tile Lorem Ipsum Dolor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D62CBC72-4C38-08C5-88C5-6C5147F02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736" y="287768"/>
            <a:ext cx="11746546" cy="630936"/>
          </a:xfrm>
        </p:spPr>
        <p:txBody>
          <a:bodyPr/>
          <a:lstStyle/>
          <a:p>
            <a:r>
              <a:rPr lang="en-US" altLang="en-US"/>
              <a:t>Lorem Ipsum Dolor Sit Amet Consectetur Ddipiscing</a:t>
            </a:r>
            <a:endParaRPr lang="en-US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3E52330E-B500-1A86-3FB9-B4635BE8F66A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130732" y="6431990"/>
            <a:ext cx="2827338" cy="261937"/>
          </a:xfrm>
        </p:spPr>
        <p:txBody>
          <a:bodyPr/>
          <a:lstStyle/>
          <a:p>
            <a:r>
              <a:rPr lang="en-US"/>
              <a:t>© Merchant Advisory Group. All Rights Reserved.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87AB14-B0D6-104F-0BA1-7CE602364D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23160" y="3913632"/>
            <a:ext cx="4089575" cy="329184"/>
          </a:xfrm>
        </p:spPr>
        <p:txBody>
          <a:bodyPr/>
          <a:lstStyle/>
          <a:p>
            <a:r>
              <a:rPr lang="en-US" dirty="0"/>
              <a:t>First Name Last Name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E55027-E283-1BF9-6166-3114E2C1540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23160" y="4261104"/>
            <a:ext cx="4089575" cy="329184"/>
          </a:xfrm>
        </p:spPr>
        <p:txBody>
          <a:bodyPr/>
          <a:lstStyle/>
          <a:p>
            <a:r>
              <a:rPr lang="en-US" dirty="0"/>
              <a:t>Tile Lorem Ipsum Dolor</a:t>
            </a:r>
          </a:p>
        </p:txBody>
      </p:sp>
      <p:pic>
        <p:nvPicPr>
          <p:cNvPr id="26" name="Picture 12">
            <a:extLst>
              <a:ext uri="{FF2B5EF4-FFF2-40B4-BE49-F238E27FC236}">
                <a16:creationId xmlns:a16="http://schemas.microsoft.com/office/drawing/2014/main" id="{F35AD701-0434-5823-909D-7C0967FA1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30" y="2238846"/>
            <a:ext cx="1920240" cy="799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3">
            <a:extLst>
              <a:ext uri="{FF2B5EF4-FFF2-40B4-BE49-F238E27FC236}">
                <a16:creationId xmlns:a16="http://schemas.microsoft.com/office/drawing/2014/main" id="{E694B132-4CC5-2B56-2ABB-603E40E0D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30" y="3819251"/>
            <a:ext cx="1920240" cy="802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2EA6FF7-366F-BCED-D954-6BEE5C49D3EE}"/>
              </a:ext>
            </a:extLst>
          </p:cNvPr>
          <p:cNvCxnSpPr>
            <a:cxnSpLocks/>
          </p:cNvCxnSpPr>
          <p:nvPr/>
        </p:nvCxnSpPr>
        <p:spPr>
          <a:xfrm>
            <a:off x="6656399" y="2170935"/>
            <a:ext cx="0" cy="914400"/>
          </a:xfrm>
          <a:prstGeom prst="line">
            <a:avLst/>
          </a:prstGeom>
          <a:ln w="19050">
            <a:solidFill>
              <a:srgbClr val="0135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16E6867-8265-C744-2F0B-6A34086F5F48}"/>
              </a:ext>
            </a:extLst>
          </p:cNvPr>
          <p:cNvCxnSpPr>
            <a:cxnSpLocks/>
          </p:cNvCxnSpPr>
          <p:nvPr/>
        </p:nvCxnSpPr>
        <p:spPr>
          <a:xfrm>
            <a:off x="6656398" y="3761927"/>
            <a:ext cx="0" cy="914400"/>
          </a:xfrm>
          <a:prstGeom prst="line">
            <a:avLst/>
          </a:prstGeom>
          <a:ln w="19050">
            <a:solidFill>
              <a:srgbClr val="0135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usinessman crossed hands">
            <a:extLst>
              <a:ext uri="{FF2B5EF4-FFF2-40B4-BE49-F238E27FC236}">
                <a16:creationId xmlns:a16="http://schemas.microsoft.com/office/drawing/2014/main" id="{2AB0242A-C3DE-C08E-7255-199FAD38BE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34" t="-2497" r="39325" b="82651"/>
          <a:stretch/>
        </p:blipFill>
        <p:spPr>
          <a:xfrm>
            <a:off x="964584" y="3538099"/>
            <a:ext cx="1289304" cy="1280160"/>
          </a:xfrm>
          <a:prstGeom prst="ellipse">
            <a:avLst/>
          </a:prstGeom>
          <a:ln w="44450">
            <a:solidFill>
              <a:srgbClr val="01357F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AC2214-8BBA-95F1-8113-3E200A57967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426" t="12042" r="18762" b="45369"/>
          <a:stretch/>
        </p:blipFill>
        <p:spPr>
          <a:xfrm>
            <a:off x="964289" y="1941679"/>
            <a:ext cx="1289599" cy="1280160"/>
          </a:xfrm>
          <a:prstGeom prst="ellipse">
            <a:avLst/>
          </a:prstGeom>
          <a:ln w="44450">
            <a:solidFill>
              <a:srgbClr val="01357F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81358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20A79DA-1879-BED6-576C-C5A556953F4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14425" y="1932212"/>
            <a:ext cx="4089575" cy="260911"/>
          </a:xfrm>
        </p:spPr>
        <p:txBody>
          <a:bodyPr/>
          <a:lstStyle/>
          <a:p>
            <a:r>
              <a:rPr lang="en-US" dirty="0"/>
              <a:t>First Name Last Name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F604B4-6FBE-628E-8616-9F2C6E83FF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14425" y="2205735"/>
            <a:ext cx="4089575" cy="260911"/>
          </a:xfrm>
        </p:spPr>
        <p:txBody>
          <a:bodyPr/>
          <a:lstStyle/>
          <a:p>
            <a:r>
              <a:rPr lang="en-US" dirty="0"/>
              <a:t>Tile Lorem Ipsum Dolor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E55027-E283-1BF9-6166-3114E2C1540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14425" y="3249014"/>
            <a:ext cx="4089575" cy="260911"/>
          </a:xfrm>
        </p:spPr>
        <p:txBody>
          <a:bodyPr/>
          <a:lstStyle/>
          <a:p>
            <a:r>
              <a:rPr lang="en-US" dirty="0"/>
              <a:t>First Name Last Name</a:t>
            </a: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4D030C3-028B-09B3-3ABF-4F2D2C38F54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14425" y="3522537"/>
            <a:ext cx="4089575" cy="260911"/>
          </a:xfrm>
        </p:spPr>
        <p:txBody>
          <a:bodyPr/>
          <a:lstStyle/>
          <a:p>
            <a:r>
              <a:rPr lang="en-US" dirty="0"/>
              <a:t>Tile Lorem Ipsum Dolor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F0F2298-3525-A808-1662-C35F9309E35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14425" y="4565816"/>
            <a:ext cx="4089575" cy="260911"/>
          </a:xfrm>
        </p:spPr>
        <p:txBody>
          <a:bodyPr/>
          <a:lstStyle/>
          <a:p>
            <a:r>
              <a:rPr lang="en-US" dirty="0"/>
              <a:t>First Name Last Name</a:t>
            </a:r>
          </a:p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EF9124B-879A-B82C-0C9E-94B6EF77E36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514425" y="4839339"/>
            <a:ext cx="4089575" cy="260911"/>
          </a:xfrm>
        </p:spPr>
        <p:txBody>
          <a:bodyPr/>
          <a:lstStyle/>
          <a:p>
            <a:r>
              <a:rPr lang="en-US"/>
              <a:t>Tile Lorem Ipsum Dolor</a:t>
            </a:r>
            <a:endParaRPr lang="en-US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D62CBC72-4C38-08C5-88C5-6C5147F02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736" y="287768"/>
            <a:ext cx="11746546" cy="630936"/>
          </a:xfrm>
        </p:spPr>
        <p:txBody>
          <a:bodyPr/>
          <a:lstStyle/>
          <a:p>
            <a:r>
              <a:rPr lang="en-US" altLang="en-US"/>
              <a:t>Lorem Ipsum Dolor Sit Amet Consectetur Ddipiscing</a:t>
            </a:r>
            <a:endParaRPr lang="en-US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3E52330E-B500-1A86-3FB9-B4635BE8F66A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130732" y="6431990"/>
            <a:ext cx="2827338" cy="261937"/>
          </a:xfrm>
        </p:spPr>
        <p:txBody>
          <a:bodyPr/>
          <a:lstStyle/>
          <a:p>
            <a:r>
              <a:rPr lang="en-US"/>
              <a:t>© Merchant Advisory Group. All Rights Reserved.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87AB14-B0D6-104F-0BA1-7CE602364D4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086252" y="1900682"/>
            <a:ext cx="3319397" cy="639161"/>
          </a:xfrm>
        </p:spPr>
        <p:txBody>
          <a:bodyPr anchor="ctr"/>
          <a:lstStyle/>
          <a:p>
            <a:r>
              <a:rPr lang="en-US" dirty="0"/>
              <a:t>Company Name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4752AFB-50D3-A323-6D6C-01DC2BC9D0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86252" y="3229354"/>
            <a:ext cx="3319397" cy="639161"/>
          </a:xfrm>
        </p:spPr>
        <p:txBody>
          <a:bodyPr anchor="ctr"/>
          <a:lstStyle/>
          <a:p>
            <a:r>
              <a:rPr lang="en-US" dirty="0"/>
              <a:t>Company Name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7CD7B16-4198-2BC6-CBED-F4CACCE45F2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086252" y="4549204"/>
            <a:ext cx="3319397" cy="636869"/>
          </a:xfrm>
        </p:spPr>
        <p:txBody>
          <a:bodyPr anchor="ctr"/>
          <a:lstStyle/>
          <a:p>
            <a:r>
              <a:rPr lang="en-US" dirty="0"/>
              <a:t>Company Name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D243317-F19D-6A18-F82C-D63E72BFCF63}"/>
              </a:ext>
            </a:extLst>
          </p:cNvPr>
          <p:cNvCxnSpPr>
            <a:cxnSpLocks/>
          </p:cNvCxnSpPr>
          <p:nvPr/>
        </p:nvCxnSpPr>
        <p:spPr>
          <a:xfrm>
            <a:off x="6656399" y="1910878"/>
            <a:ext cx="0" cy="640080"/>
          </a:xfrm>
          <a:prstGeom prst="line">
            <a:avLst/>
          </a:prstGeom>
          <a:ln w="19050">
            <a:solidFill>
              <a:srgbClr val="0135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77CC0AC-0AE0-8E62-30BE-8125D76F709B}"/>
              </a:ext>
            </a:extLst>
          </p:cNvPr>
          <p:cNvCxnSpPr>
            <a:cxnSpLocks/>
          </p:cNvCxnSpPr>
          <p:nvPr/>
        </p:nvCxnSpPr>
        <p:spPr>
          <a:xfrm>
            <a:off x="6656399" y="3228436"/>
            <a:ext cx="0" cy="640080"/>
          </a:xfrm>
          <a:prstGeom prst="line">
            <a:avLst/>
          </a:prstGeom>
          <a:ln w="19050">
            <a:solidFill>
              <a:srgbClr val="0135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90E6F6A-7CD7-D009-FBA0-FA1C9FABB0A9}"/>
              </a:ext>
            </a:extLst>
          </p:cNvPr>
          <p:cNvCxnSpPr>
            <a:cxnSpLocks/>
          </p:cNvCxnSpPr>
          <p:nvPr/>
        </p:nvCxnSpPr>
        <p:spPr>
          <a:xfrm>
            <a:off x="6656399" y="4545994"/>
            <a:ext cx="0" cy="640080"/>
          </a:xfrm>
          <a:prstGeom prst="line">
            <a:avLst/>
          </a:prstGeom>
          <a:ln w="19050">
            <a:solidFill>
              <a:srgbClr val="0135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DB7B9C6A-BC0C-1079-E962-8D9AC21636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758" t="13799" r="21359" b="47734"/>
          <a:stretch/>
        </p:blipFill>
        <p:spPr>
          <a:xfrm>
            <a:off x="1112252" y="3045556"/>
            <a:ext cx="1013025" cy="1005840"/>
          </a:xfrm>
          <a:prstGeom prst="ellipse">
            <a:avLst/>
          </a:prstGeom>
          <a:ln w="44450">
            <a:solidFill>
              <a:srgbClr val="01357F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18AE458-7F19-CAA9-B15A-EBC176767F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426" t="12042" r="18762" b="45369"/>
          <a:stretch/>
        </p:blipFill>
        <p:spPr>
          <a:xfrm>
            <a:off x="1091784" y="1702815"/>
            <a:ext cx="1013257" cy="1005840"/>
          </a:xfrm>
          <a:prstGeom prst="ellipse">
            <a:avLst/>
          </a:prstGeom>
          <a:ln w="44450">
            <a:solidFill>
              <a:srgbClr val="01357F"/>
            </a:solidFill>
          </a:ln>
        </p:spPr>
      </p:pic>
      <p:pic>
        <p:nvPicPr>
          <p:cNvPr id="112" name="Picture 111" descr="Businessman holding notepad">
            <a:extLst>
              <a:ext uri="{FF2B5EF4-FFF2-40B4-BE49-F238E27FC236}">
                <a16:creationId xmlns:a16="http://schemas.microsoft.com/office/drawing/2014/main" id="{02683C78-3311-3DE1-479A-E532B3BA563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206" t="-2663" r="12359" b="77731"/>
          <a:stretch/>
        </p:blipFill>
        <p:spPr>
          <a:xfrm>
            <a:off x="1071548" y="4388297"/>
            <a:ext cx="1013025" cy="1005840"/>
          </a:xfrm>
          <a:prstGeom prst="ellipse">
            <a:avLst/>
          </a:prstGeom>
          <a:solidFill>
            <a:schemeClr val="bg2">
              <a:lumMod val="75000"/>
            </a:schemeClr>
          </a:solidFill>
          <a:ln w="44450">
            <a:solidFill>
              <a:srgbClr val="01357F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13657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D62CBC72-4C38-08C5-88C5-6C5147F02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736" y="287768"/>
            <a:ext cx="11746546" cy="630936"/>
          </a:xfrm>
        </p:spPr>
        <p:txBody>
          <a:bodyPr/>
          <a:lstStyle/>
          <a:p>
            <a:r>
              <a:rPr lang="en-US" altLang="en-US" dirty="0"/>
              <a:t>Lorem Ipsum Dolor Sit </a:t>
            </a:r>
            <a:r>
              <a:rPr lang="en-US" altLang="en-US" dirty="0" err="1"/>
              <a:t>Amet</a:t>
            </a:r>
            <a:r>
              <a:rPr lang="en-US" altLang="en-US" dirty="0"/>
              <a:t> </a:t>
            </a:r>
            <a:r>
              <a:rPr lang="en-US" altLang="en-US" dirty="0" err="1"/>
              <a:t>Consectetur</a:t>
            </a:r>
            <a:r>
              <a:rPr lang="en-US" altLang="en-US" dirty="0"/>
              <a:t> </a:t>
            </a:r>
            <a:r>
              <a:rPr lang="en-US" altLang="en-US" dirty="0" err="1"/>
              <a:t>Ddipiscing</a:t>
            </a:r>
            <a:endParaRPr lang="en-US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3E52330E-B500-1A86-3FB9-B4635BE8F66A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130732" y="6431990"/>
            <a:ext cx="2827338" cy="261937"/>
          </a:xfrm>
        </p:spPr>
        <p:txBody>
          <a:bodyPr/>
          <a:lstStyle/>
          <a:p>
            <a:r>
              <a:rPr lang="en-US"/>
              <a:t>© Merchant Advisory Group. All Rights Reserved.</a:t>
            </a:r>
            <a:endParaRPr lang="en-US" dirty="0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6973D89E-07CD-AB8E-D0D7-3E98EC7769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14425" y="1549449"/>
            <a:ext cx="4089575" cy="260911"/>
          </a:xfrm>
        </p:spPr>
        <p:txBody>
          <a:bodyPr/>
          <a:lstStyle/>
          <a:p>
            <a:r>
              <a:rPr lang="en-US" dirty="0"/>
              <a:t>First Name Last Name</a:t>
            </a:r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A1511047-3929-0A0E-A79B-C4DF7765F7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14425" y="1822972"/>
            <a:ext cx="4089575" cy="260911"/>
          </a:xfrm>
        </p:spPr>
        <p:txBody>
          <a:bodyPr/>
          <a:lstStyle/>
          <a:p>
            <a:r>
              <a:rPr lang="en-US" dirty="0"/>
              <a:t>Tile Lorem Ipsum Dolor</a:t>
            </a:r>
          </a:p>
        </p:txBody>
      </p:sp>
      <p:sp>
        <p:nvSpPr>
          <p:cNvPr id="56" name="Text Placeholder 55">
            <a:extLst>
              <a:ext uri="{FF2B5EF4-FFF2-40B4-BE49-F238E27FC236}">
                <a16:creationId xmlns:a16="http://schemas.microsoft.com/office/drawing/2014/main" id="{81D449A7-C507-173C-8C37-4560B127B53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14425" y="2678361"/>
            <a:ext cx="4089575" cy="260911"/>
          </a:xfrm>
        </p:spPr>
        <p:txBody>
          <a:bodyPr/>
          <a:lstStyle/>
          <a:p>
            <a:r>
              <a:rPr lang="en-US" dirty="0"/>
              <a:t>First Name Last Name</a:t>
            </a:r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540F6863-C85C-AAF9-B47C-4C84F45597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14425" y="2951884"/>
            <a:ext cx="4089575" cy="260911"/>
          </a:xfrm>
        </p:spPr>
        <p:txBody>
          <a:bodyPr/>
          <a:lstStyle/>
          <a:p>
            <a:r>
              <a:rPr lang="en-US" dirty="0"/>
              <a:t>Tile Lorem Ipsum Dolor</a:t>
            </a:r>
          </a:p>
        </p:txBody>
      </p:sp>
      <p:sp>
        <p:nvSpPr>
          <p:cNvPr id="58" name="Text Placeholder 57">
            <a:extLst>
              <a:ext uri="{FF2B5EF4-FFF2-40B4-BE49-F238E27FC236}">
                <a16:creationId xmlns:a16="http://schemas.microsoft.com/office/drawing/2014/main" id="{AE92452B-CCE3-A456-B2FE-05220BB0381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14425" y="3807273"/>
            <a:ext cx="4089575" cy="260911"/>
          </a:xfrm>
        </p:spPr>
        <p:txBody>
          <a:bodyPr/>
          <a:lstStyle/>
          <a:p>
            <a:r>
              <a:rPr lang="en-US" dirty="0"/>
              <a:t>First Name Last Name</a:t>
            </a:r>
          </a:p>
        </p:txBody>
      </p:sp>
      <p:sp>
        <p:nvSpPr>
          <p:cNvPr id="59" name="Text Placeholder 58">
            <a:extLst>
              <a:ext uri="{FF2B5EF4-FFF2-40B4-BE49-F238E27FC236}">
                <a16:creationId xmlns:a16="http://schemas.microsoft.com/office/drawing/2014/main" id="{7CA9E700-93AA-970B-D0A8-5890008C1DC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514425" y="4080796"/>
            <a:ext cx="4089575" cy="260911"/>
          </a:xfrm>
        </p:spPr>
        <p:txBody>
          <a:bodyPr/>
          <a:lstStyle/>
          <a:p>
            <a:r>
              <a:rPr lang="en-US" dirty="0"/>
              <a:t>Tile Lorem Ipsum Dolor</a:t>
            </a:r>
          </a:p>
        </p:txBody>
      </p:sp>
      <p:sp>
        <p:nvSpPr>
          <p:cNvPr id="60" name="Text Placeholder 59">
            <a:extLst>
              <a:ext uri="{FF2B5EF4-FFF2-40B4-BE49-F238E27FC236}">
                <a16:creationId xmlns:a16="http://schemas.microsoft.com/office/drawing/2014/main" id="{90AF0F0D-305B-C567-F948-97F030DC2ED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514425" y="4929126"/>
            <a:ext cx="4089575" cy="260911"/>
          </a:xfrm>
        </p:spPr>
        <p:txBody>
          <a:bodyPr/>
          <a:lstStyle/>
          <a:p>
            <a:r>
              <a:rPr lang="en-US" dirty="0"/>
              <a:t>First Name Last Name</a:t>
            </a:r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4840459D-823D-2613-1EC7-9E2E6AF0554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514425" y="5203402"/>
            <a:ext cx="4089575" cy="260911"/>
          </a:xfrm>
        </p:spPr>
        <p:txBody>
          <a:bodyPr/>
          <a:lstStyle/>
          <a:p>
            <a:r>
              <a:rPr lang="en-US" dirty="0"/>
              <a:t>Tile Lorem Ipsum Dolor</a:t>
            </a:r>
          </a:p>
        </p:txBody>
      </p:sp>
      <p:pic>
        <p:nvPicPr>
          <p:cNvPr id="28" name="Picture 12">
            <a:extLst>
              <a:ext uri="{FF2B5EF4-FFF2-40B4-BE49-F238E27FC236}">
                <a16:creationId xmlns:a16="http://schemas.microsoft.com/office/drawing/2014/main" id="{AD5684C9-FB5E-2852-4A9E-8E1C2918C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0398" y="1453992"/>
            <a:ext cx="1284287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3">
            <a:extLst>
              <a:ext uri="{FF2B5EF4-FFF2-40B4-BE49-F238E27FC236}">
                <a16:creationId xmlns:a16="http://schemas.microsoft.com/office/drawing/2014/main" id="{65BC2F46-47C9-4B9C-8673-F950BC5AD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0398" y="2626116"/>
            <a:ext cx="1284287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9F8CC207-75D3-3394-6BC1-F50B78832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0398" y="3760414"/>
            <a:ext cx="1284287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5">
            <a:extLst>
              <a:ext uri="{FF2B5EF4-FFF2-40B4-BE49-F238E27FC236}">
                <a16:creationId xmlns:a16="http://schemas.microsoft.com/office/drawing/2014/main" id="{7722B630-A4F3-C676-C63C-4ADAEB5F1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0397" y="4963471"/>
            <a:ext cx="1284287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20A9629-C7B3-8285-8A32-8A77CC364B75}"/>
              </a:ext>
            </a:extLst>
          </p:cNvPr>
          <p:cNvCxnSpPr>
            <a:cxnSpLocks/>
          </p:cNvCxnSpPr>
          <p:nvPr/>
        </p:nvCxnSpPr>
        <p:spPr>
          <a:xfrm>
            <a:off x="6656399" y="1398494"/>
            <a:ext cx="0" cy="640080"/>
          </a:xfrm>
          <a:prstGeom prst="line">
            <a:avLst/>
          </a:prstGeom>
          <a:ln w="19050">
            <a:solidFill>
              <a:srgbClr val="0135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1FF64F1-083D-96C6-689E-763B16CA9050}"/>
              </a:ext>
            </a:extLst>
          </p:cNvPr>
          <p:cNvCxnSpPr>
            <a:cxnSpLocks/>
          </p:cNvCxnSpPr>
          <p:nvPr/>
        </p:nvCxnSpPr>
        <p:spPr>
          <a:xfrm>
            <a:off x="6656399" y="2558392"/>
            <a:ext cx="0" cy="640080"/>
          </a:xfrm>
          <a:prstGeom prst="line">
            <a:avLst/>
          </a:prstGeom>
          <a:ln w="19050">
            <a:solidFill>
              <a:srgbClr val="0135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4F2F571-9737-B384-C31C-699546ADA187}"/>
              </a:ext>
            </a:extLst>
          </p:cNvPr>
          <p:cNvCxnSpPr>
            <a:cxnSpLocks/>
          </p:cNvCxnSpPr>
          <p:nvPr/>
        </p:nvCxnSpPr>
        <p:spPr>
          <a:xfrm>
            <a:off x="6656399" y="3718290"/>
            <a:ext cx="0" cy="640080"/>
          </a:xfrm>
          <a:prstGeom prst="line">
            <a:avLst/>
          </a:prstGeom>
          <a:ln w="19050">
            <a:solidFill>
              <a:srgbClr val="0135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A1C802F-9214-0CDE-810D-DCBC848AA2C3}"/>
              </a:ext>
            </a:extLst>
          </p:cNvPr>
          <p:cNvCxnSpPr>
            <a:cxnSpLocks/>
          </p:cNvCxnSpPr>
          <p:nvPr/>
        </p:nvCxnSpPr>
        <p:spPr>
          <a:xfrm>
            <a:off x="6656399" y="4878189"/>
            <a:ext cx="0" cy="640080"/>
          </a:xfrm>
          <a:prstGeom prst="line">
            <a:avLst/>
          </a:prstGeom>
          <a:ln w="19050">
            <a:solidFill>
              <a:srgbClr val="0135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8" name="Picture 47">
            <a:extLst>
              <a:ext uri="{FF2B5EF4-FFF2-40B4-BE49-F238E27FC236}">
                <a16:creationId xmlns:a16="http://schemas.microsoft.com/office/drawing/2014/main" id="{0BF5010E-552F-A0F0-4A73-3BE742BC80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758" t="13799" r="21359" b="47734"/>
          <a:stretch/>
        </p:blipFill>
        <p:spPr>
          <a:xfrm>
            <a:off x="1141551" y="2457769"/>
            <a:ext cx="1013025" cy="1005840"/>
          </a:xfrm>
          <a:prstGeom prst="ellipse">
            <a:avLst/>
          </a:prstGeom>
          <a:ln w="44450">
            <a:solidFill>
              <a:srgbClr val="01357F"/>
            </a:solidFill>
          </a:ln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46C8AA0-A8FF-FFAD-0863-4B4E057B65D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426" t="12042" r="18762" b="45369"/>
          <a:stretch/>
        </p:blipFill>
        <p:spPr>
          <a:xfrm>
            <a:off x="1141551" y="1331116"/>
            <a:ext cx="1013257" cy="1005840"/>
          </a:xfrm>
          <a:prstGeom prst="ellipse">
            <a:avLst/>
          </a:prstGeom>
          <a:ln w="44450">
            <a:solidFill>
              <a:srgbClr val="01357F"/>
            </a:solidFill>
          </a:ln>
        </p:spPr>
      </p:pic>
      <p:pic>
        <p:nvPicPr>
          <p:cNvPr id="50" name="Picture 49" descr="Businessman holding notepad">
            <a:extLst>
              <a:ext uri="{FF2B5EF4-FFF2-40B4-BE49-F238E27FC236}">
                <a16:creationId xmlns:a16="http://schemas.microsoft.com/office/drawing/2014/main" id="{AFD3C097-3B08-685E-22F1-048185BD172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206" t="-2663" r="12359" b="77731"/>
          <a:stretch/>
        </p:blipFill>
        <p:spPr>
          <a:xfrm>
            <a:off x="1141551" y="3576539"/>
            <a:ext cx="1013025" cy="1005840"/>
          </a:xfrm>
          <a:prstGeom prst="ellipse">
            <a:avLst/>
          </a:prstGeom>
          <a:solidFill>
            <a:schemeClr val="bg2">
              <a:lumMod val="75000"/>
            </a:schemeClr>
          </a:solidFill>
          <a:ln w="44450">
            <a:solidFill>
              <a:srgbClr val="01357F"/>
            </a:solidFill>
          </a:ln>
        </p:spPr>
      </p:pic>
      <p:pic>
        <p:nvPicPr>
          <p:cNvPr id="51" name="Picture 50" descr="Businessman crossed hands">
            <a:extLst>
              <a:ext uri="{FF2B5EF4-FFF2-40B4-BE49-F238E27FC236}">
                <a16:creationId xmlns:a16="http://schemas.microsoft.com/office/drawing/2014/main" id="{4400AEE8-8904-1B18-87DD-77B15DD4B6B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734" t="-2497" r="39325" b="82651"/>
          <a:stretch/>
        </p:blipFill>
        <p:spPr>
          <a:xfrm>
            <a:off x="1141551" y="4695309"/>
            <a:ext cx="1013025" cy="1005840"/>
          </a:xfrm>
          <a:prstGeom prst="ellipse">
            <a:avLst/>
          </a:prstGeom>
          <a:solidFill>
            <a:schemeClr val="bg2">
              <a:lumMod val="75000"/>
            </a:schemeClr>
          </a:solidFill>
          <a:ln w="44450">
            <a:solidFill>
              <a:srgbClr val="01357F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03945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57C4C561-57E3-8D70-E8E3-419A9E3539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758" t="13799" r="21359" b="47734"/>
          <a:stretch/>
        </p:blipFill>
        <p:spPr>
          <a:xfrm>
            <a:off x="4775515" y="2457769"/>
            <a:ext cx="1013025" cy="1005840"/>
          </a:xfrm>
          <a:prstGeom prst="ellipse">
            <a:avLst/>
          </a:prstGeom>
          <a:ln w="44450">
            <a:solidFill>
              <a:srgbClr val="01357F"/>
            </a:solidFill>
          </a:ln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488906DA-F593-F3C4-D534-CF380AFB17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426" t="12042" r="18762" b="45369"/>
          <a:stretch/>
        </p:blipFill>
        <p:spPr>
          <a:xfrm>
            <a:off x="4775515" y="1331116"/>
            <a:ext cx="1013257" cy="1005840"/>
          </a:xfrm>
          <a:prstGeom prst="ellipse">
            <a:avLst/>
          </a:prstGeom>
          <a:ln w="44450">
            <a:solidFill>
              <a:srgbClr val="01357F"/>
            </a:solidFill>
          </a:ln>
        </p:spPr>
      </p:pic>
      <p:pic>
        <p:nvPicPr>
          <p:cNvPr id="54" name="Picture 53" descr="Businessman holding notepad">
            <a:extLst>
              <a:ext uri="{FF2B5EF4-FFF2-40B4-BE49-F238E27FC236}">
                <a16:creationId xmlns:a16="http://schemas.microsoft.com/office/drawing/2014/main" id="{B0058C07-99DC-73F9-0795-EB3B381929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206" t="-2663" r="12359" b="77731"/>
          <a:stretch/>
        </p:blipFill>
        <p:spPr>
          <a:xfrm>
            <a:off x="4775515" y="3576539"/>
            <a:ext cx="1013025" cy="1005840"/>
          </a:xfrm>
          <a:prstGeom prst="ellipse">
            <a:avLst/>
          </a:prstGeom>
          <a:solidFill>
            <a:schemeClr val="bg2">
              <a:lumMod val="75000"/>
            </a:schemeClr>
          </a:solidFill>
          <a:ln w="44450">
            <a:solidFill>
              <a:srgbClr val="01357F"/>
            </a:solidFill>
          </a:ln>
        </p:spPr>
      </p:pic>
      <p:pic>
        <p:nvPicPr>
          <p:cNvPr id="55" name="Picture 54" descr="Businessman crossed hands">
            <a:extLst>
              <a:ext uri="{FF2B5EF4-FFF2-40B4-BE49-F238E27FC236}">
                <a16:creationId xmlns:a16="http://schemas.microsoft.com/office/drawing/2014/main" id="{6E2C6700-8987-DAF1-51BF-904A2C63B47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734" t="-2497" r="39325" b="82651"/>
          <a:stretch/>
        </p:blipFill>
        <p:spPr>
          <a:xfrm>
            <a:off x="4775515" y="4695309"/>
            <a:ext cx="1013025" cy="1005840"/>
          </a:xfrm>
          <a:prstGeom prst="ellipse">
            <a:avLst/>
          </a:prstGeom>
          <a:solidFill>
            <a:schemeClr val="bg2">
              <a:lumMod val="75000"/>
            </a:schemeClr>
          </a:solidFill>
          <a:ln w="44450">
            <a:solidFill>
              <a:srgbClr val="01357F"/>
            </a:solidFill>
          </a:ln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EF53D0F-240C-7878-D004-EE9FB61DBF3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655064" y="2816352"/>
            <a:ext cx="3602317" cy="329184"/>
          </a:xfrm>
        </p:spPr>
        <p:txBody>
          <a:bodyPr rtlCol="0">
            <a:noAutofit/>
          </a:bodyPr>
          <a:lstStyle/>
          <a:p>
            <a:r>
              <a:rPr lang="en-US" dirty="0"/>
              <a:t>MODERATOR: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E43D91-9FAA-CB72-D5AA-94F478D69BB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59243" y="1547372"/>
            <a:ext cx="2612454" cy="692126"/>
          </a:xfrm>
        </p:spPr>
        <p:txBody>
          <a:bodyPr rtlCol="0">
            <a:noAutofit/>
          </a:bodyPr>
          <a:lstStyle/>
          <a:p>
            <a:r>
              <a:rPr lang="en-US" dirty="0"/>
              <a:t>Company Name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5D1439D-579C-569F-3E77-3DE0A3E5389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159243" y="2661339"/>
            <a:ext cx="2612454" cy="681103"/>
          </a:xfrm>
        </p:spPr>
        <p:txBody>
          <a:bodyPr rtlCol="0">
            <a:noAutofit/>
          </a:bodyPr>
          <a:lstStyle/>
          <a:p>
            <a:r>
              <a:rPr lang="en-US" dirty="0"/>
              <a:t>Company Name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C8D7B1A-5093-D690-C6EB-D0FE463FD0C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159243" y="3726447"/>
            <a:ext cx="2612454" cy="681103"/>
          </a:xfrm>
        </p:spPr>
        <p:txBody>
          <a:bodyPr rtlCol="0">
            <a:noAutofit/>
          </a:bodyPr>
          <a:lstStyle/>
          <a:p>
            <a:r>
              <a:rPr lang="en-US" dirty="0"/>
              <a:t>Company Name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57531FB-389F-12A9-A3D7-6D233A884DC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159243" y="4850144"/>
            <a:ext cx="2612454" cy="681102"/>
          </a:xfrm>
        </p:spPr>
        <p:txBody>
          <a:bodyPr rtlCol="0">
            <a:noAutofit/>
          </a:bodyPr>
          <a:lstStyle/>
          <a:p>
            <a:r>
              <a:rPr lang="en-US" dirty="0"/>
              <a:t>Company Name</a:t>
            </a:r>
          </a:p>
        </p:txBody>
      </p:sp>
      <p:sp>
        <p:nvSpPr>
          <p:cNvPr id="48129" name="Title 1">
            <a:extLst>
              <a:ext uri="{FF2B5EF4-FFF2-40B4-BE49-F238E27FC236}">
                <a16:creationId xmlns:a16="http://schemas.microsoft.com/office/drawing/2014/main" id="{67F01959-2BF3-17D2-418C-B4B37548D5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3736" y="287768"/>
            <a:ext cx="11746546" cy="630936"/>
          </a:xfrm>
        </p:spPr>
        <p:txBody>
          <a:bodyPr/>
          <a:lstStyle/>
          <a:p>
            <a:r>
              <a:rPr lang="en-US" altLang="en-US"/>
              <a:t>Lorem Ipsum Dolor Sit Amet Consectetur Ddipiscing</a:t>
            </a:r>
            <a:endParaRPr lang="en-US" altLang="en-US" dirty="0"/>
          </a:p>
        </p:txBody>
      </p:sp>
      <p:sp>
        <p:nvSpPr>
          <p:cNvPr id="3" name="Footer Placeholder 11">
            <a:extLst>
              <a:ext uri="{FF2B5EF4-FFF2-40B4-BE49-F238E27FC236}">
                <a16:creationId xmlns:a16="http://schemas.microsoft.com/office/drawing/2014/main" id="{5696BFF6-C1CA-C96F-1322-4343BF006EA4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>
          <a:xfrm>
            <a:off x="130732" y="6431990"/>
            <a:ext cx="2827338" cy="261937"/>
          </a:xfrm>
        </p:spPr>
        <p:txBody>
          <a:bodyPr/>
          <a:lstStyle/>
          <a:p>
            <a:r>
              <a:rPr lang="en-US"/>
              <a:t>© Merchant Advisory Group. All Rights Reserved.</a:t>
            </a:r>
            <a:endParaRPr lang="en-US" dirty="0"/>
          </a:p>
        </p:txBody>
      </p:sp>
      <p:sp>
        <p:nvSpPr>
          <p:cNvPr id="48147" name="Text Placeholder 48146">
            <a:extLst>
              <a:ext uri="{FF2B5EF4-FFF2-40B4-BE49-F238E27FC236}">
                <a16:creationId xmlns:a16="http://schemas.microsoft.com/office/drawing/2014/main" id="{0288D571-2E21-44C1-7E72-C0DB588AD73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655064" y="3172968"/>
            <a:ext cx="3601265" cy="32918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 dirty="0"/>
              <a:t>First Name Last Name</a:t>
            </a:r>
          </a:p>
        </p:txBody>
      </p:sp>
      <p:sp>
        <p:nvSpPr>
          <p:cNvPr id="48148" name="Text Placeholder 48147">
            <a:extLst>
              <a:ext uri="{FF2B5EF4-FFF2-40B4-BE49-F238E27FC236}">
                <a16:creationId xmlns:a16="http://schemas.microsoft.com/office/drawing/2014/main" id="{6F6AA34E-74F0-67B3-74B0-DD37B10499D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655064" y="3529584"/>
            <a:ext cx="3601265" cy="329184"/>
          </a:xfrm>
        </p:spPr>
        <p:txBody>
          <a:bodyPr/>
          <a:lstStyle/>
          <a:p>
            <a:r>
              <a:rPr lang="en-US" altLang="en-US" dirty="0"/>
              <a:t>Title Lorem Ipsum Dolor</a:t>
            </a:r>
          </a:p>
        </p:txBody>
      </p:sp>
      <p:sp>
        <p:nvSpPr>
          <p:cNvPr id="48338" name="Text Placeholder 48337">
            <a:extLst>
              <a:ext uri="{FF2B5EF4-FFF2-40B4-BE49-F238E27FC236}">
                <a16:creationId xmlns:a16="http://schemas.microsoft.com/office/drawing/2014/main" id="{A340EB1C-A3AD-E723-1DA1-BA232BF6EED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655064" y="3867912"/>
            <a:ext cx="3601266" cy="329184"/>
          </a:xfrm>
        </p:spPr>
        <p:txBody>
          <a:bodyPr/>
          <a:lstStyle/>
          <a:p>
            <a:r>
              <a:rPr lang="en-US" dirty="0"/>
              <a:t>Company Name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652DF09-AD3D-60DA-45F7-80DF8C856DE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864225" y="5246688"/>
            <a:ext cx="2822575" cy="328612"/>
          </a:xfrm>
        </p:spPr>
        <p:txBody>
          <a:bodyPr rtlCol="0">
            <a:noAutofit/>
          </a:bodyPr>
          <a:lstStyle/>
          <a:p>
            <a:r>
              <a:rPr lang="en-US" altLang="en-US" dirty="0"/>
              <a:t>Title Lorem Ipsum Dolor</a:t>
            </a:r>
          </a:p>
        </p:txBody>
      </p:sp>
      <p:sp>
        <p:nvSpPr>
          <p:cNvPr id="48141" name="Text Placeholder 14">
            <a:extLst>
              <a:ext uri="{FF2B5EF4-FFF2-40B4-BE49-F238E27FC236}">
                <a16:creationId xmlns:a16="http://schemas.microsoft.com/office/drawing/2014/main" id="{C55511F1-ADA8-F472-F8B2-FBD73B58BEE1}"/>
              </a:ext>
            </a:extLst>
          </p:cNvPr>
          <p:cNvSpPr>
            <a:spLocks noGrp="1" noChangeArrowheads="1"/>
          </p:cNvSpPr>
          <p:nvPr>
            <p:ph type="body" sz="quarter" idx="11"/>
          </p:nvPr>
        </p:nvSpPr>
        <p:spPr>
          <a:xfrm>
            <a:off x="5864225" y="1547813"/>
            <a:ext cx="2822575" cy="328612"/>
          </a:xfrm>
        </p:spPr>
        <p:txBody>
          <a:bodyPr/>
          <a:lstStyle/>
          <a:p>
            <a:r>
              <a:rPr lang="en-US" dirty="0"/>
              <a:t>First Name Last Name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86CEB1-4535-82C0-3980-280970EE6E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64225" y="1898650"/>
            <a:ext cx="2822575" cy="330200"/>
          </a:xfrm>
        </p:spPr>
        <p:txBody>
          <a:bodyPr rtlCol="0">
            <a:noAutofit/>
          </a:bodyPr>
          <a:lstStyle/>
          <a:p>
            <a:r>
              <a:rPr lang="en-US" altLang="en-US" dirty="0"/>
              <a:t>Title Lorem Ipsum Dolor</a:t>
            </a:r>
          </a:p>
        </p:txBody>
      </p:sp>
      <p:sp>
        <p:nvSpPr>
          <p:cNvPr id="48132" name="Text Placeholder 5">
            <a:extLst>
              <a:ext uri="{FF2B5EF4-FFF2-40B4-BE49-F238E27FC236}">
                <a16:creationId xmlns:a16="http://schemas.microsoft.com/office/drawing/2014/main" id="{03C8BF89-956E-940E-BE84-7FCB1028514B}"/>
              </a:ext>
            </a:extLst>
          </p:cNvPr>
          <p:cNvSpPr>
            <a:spLocks noGrp="1" noChangeArrowheads="1"/>
          </p:cNvSpPr>
          <p:nvPr>
            <p:ph type="body" sz="quarter" idx="14"/>
          </p:nvPr>
        </p:nvSpPr>
        <p:spPr>
          <a:xfrm>
            <a:off x="5864225" y="2667000"/>
            <a:ext cx="2822575" cy="3302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First Name Last Name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384A54D-4CB5-C196-25CC-A5C286CAE98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64225" y="3019425"/>
            <a:ext cx="2822575" cy="328613"/>
          </a:xfrm>
        </p:spPr>
        <p:txBody>
          <a:bodyPr rtlCol="0">
            <a:noAutofit/>
          </a:bodyPr>
          <a:lstStyle/>
          <a:p>
            <a:r>
              <a:rPr lang="en-US" altLang="en-US" dirty="0"/>
              <a:t>Title Lorem Ipsum Dolor</a:t>
            </a:r>
          </a:p>
        </p:txBody>
      </p:sp>
      <p:sp>
        <p:nvSpPr>
          <p:cNvPr id="48135" name="Text Placeholder 8">
            <a:extLst>
              <a:ext uri="{FF2B5EF4-FFF2-40B4-BE49-F238E27FC236}">
                <a16:creationId xmlns:a16="http://schemas.microsoft.com/office/drawing/2014/main" id="{F1412F4D-79E9-1C67-94FC-D9730F1E242C}"/>
              </a:ext>
            </a:extLst>
          </p:cNvPr>
          <p:cNvSpPr>
            <a:spLocks noGrp="1" noChangeArrowheads="1"/>
          </p:cNvSpPr>
          <p:nvPr>
            <p:ph type="body" sz="quarter" idx="17"/>
          </p:nvPr>
        </p:nvSpPr>
        <p:spPr>
          <a:xfrm>
            <a:off x="5864225" y="3783013"/>
            <a:ext cx="2822575" cy="328612"/>
          </a:xfrm>
        </p:spPr>
        <p:txBody>
          <a:bodyPr/>
          <a:lstStyle/>
          <a:p>
            <a:r>
              <a:rPr lang="en-US" dirty="0"/>
              <a:t>First Name Last Name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14EE9C7-4CC8-5B74-50ED-C089AAAAC74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864225" y="4135438"/>
            <a:ext cx="2822575" cy="328612"/>
          </a:xfrm>
        </p:spPr>
        <p:txBody>
          <a:bodyPr rtlCol="0">
            <a:noAutofit/>
          </a:bodyPr>
          <a:lstStyle/>
          <a:p>
            <a:r>
              <a:rPr lang="en-US" altLang="en-US" dirty="0"/>
              <a:t>Title Lorem Ipsum Dolor</a:t>
            </a:r>
          </a:p>
        </p:txBody>
      </p:sp>
      <p:sp>
        <p:nvSpPr>
          <p:cNvPr id="48138" name="Text Placeholder 11">
            <a:extLst>
              <a:ext uri="{FF2B5EF4-FFF2-40B4-BE49-F238E27FC236}">
                <a16:creationId xmlns:a16="http://schemas.microsoft.com/office/drawing/2014/main" id="{3B62C277-36A9-3B0B-B0D8-F0BC5D6DCEE2}"/>
              </a:ext>
            </a:extLst>
          </p:cNvPr>
          <p:cNvSpPr>
            <a:spLocks noGrp="1" noChangeArrowheads="1"/>
          </p:cNvSpPr>
          <p:nvPr>
            <p:ph type="body" sz="quarter" idx="20"/>
          </p:nvPr>
        </p:nvSpPr>
        <p:spPr>
          <a:xfrm>
            <a:off x="5864225" y="4894263"/>
            <a:ext cx="2822575" cy="328612"/>
          </a:xfrm>
        </p:spPr>
        <p:txBody>
          <a:bodyPr/>
          <a:lstStyle/>
          <a:p>
            <a:r>
              <a:rPr lang="en-US" dirty="0"/>
              <a:t>First Name Last Name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B5E2AA1-2678-2982-0F5A-0CC4AC162C36}"/>
              </a:ext>
            </a:extLst>
          </p:cNvPr>
          <p:cNvCxnSpPr>
            <a:cxnSpLocks/>
          </p:cNvCxnSpPr>
          <p:nvPr/>
        </p:nvCxnSpPr>
        <p:spPr>
          <a:xfrm>
            <a:off x="8827595" y="1280160"/>
            <a:ext cx="0" cy="4572000"/>
          </a:xfrm>
          <a:prstGeom prst="line">
            <a:avLst/>
          </a:prstGeom>
          <a:ln w="19050">
            <a:solidFill>
              <a:srgbClr val="0135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Business woman hands together">
            <a:extLst>
              <a:ext uri="{FF2B5EF4-FFF2-40B4-BE49-F238E27FC236}">
                <a16:creationId xmlns:a16="http://schemas.microsoft.com/office/drawing/2014/main" id="{AE402D91-58F1-DA83-1315-9D32382CB85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278" t="-2283" r="8748" b="77223"/>
          <a:stretch/>
        </p:blipFill>
        <p:spPr>
          <a:xfrm>
            <a:off x="600246" y="3025770"/>
            <a:ext cx="1013257" cy="1005840"/>
          </a:xfrm>
          <a:prstGeom prst="ellipse">
            <a:avLst/>
          </a:prstGeom>
          <a:solidFill>
            <a:schemeClr val="bg2">
              <a:lumMod val="75000"/>
            </a:schemeClr>
          </a:solidFill>
          <a:ln w="44450">
            <a:solidFill>
              <a:srgbClr val="01357F"/>
            </a:solidFill>
          </a:ln>
        </p:spPr>
      </p:pic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E68E57C4-67F1-6B88-3911-EEC9EF4CDB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3736" y="287768"/>
            <a:ext cx="11746546" cy="630936"/>
          </a:xfrm>
        </p:spPr>
        <p:txBody>
          <a:bodyPr/>
          <a:lstStyle/>
          <a:p>
            <a:r>
              <a:rPr lang="en-US" altLang="en-US"/>
              <a:t>Lorem Ipsum Dolor Sit Amet Consectetur Ddipiscing</a:t>
            </a:r>
            <a:endParaRPr lang="en-US" alt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B9924A8-4E06-7A63-B1AE-DD257E02E7D7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>
          <a:xfrm>
            <a:off x="130732" y="6431990"/>
            <a:ext cx="2827338" cy="261937"/>
          </a:xfrm>
        </p:spPr>
        <p:txBody>
          <a:bodyPr/>
          <a:lstStyle/>
          <a:p>
            <a:r>
              <a:rPr lang="en-US"/>
              <a:t>© Merchant Advisory Group. All Rights Reserved.</a:t>
            </a:r>
            <a:endParaRPr lang="en-US" dirty="0"/>
          </a:p>
        </p:txBody>
      </p:sp>
      <p:sp>
        <p:nvSpPr>
          <p:cNvPr id="86" name="Text Placeholder 85">
            <a:extLst>
              <a:ext uri="{FF2B5EF4-FFF2-40B4-BE49-F238E27FC236}">
                <a16:creationId xmlns:a16="http://schemas.microsoft.com/office/drawing/2014/main" id="{AD8D800F-7842-3801-07A4-16950B3B431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655064" y="2816352"/>
            <a:ext cx="3602317" cy="329184"/>
          </a:xfrm>
        </p:spPr>
        <p:txBody>
          <a:bodyPr/>
          <a:lstStyle/>
          <a:p>
            <a:r>
              <a:rPr lang="en-US"/>
              <a:t>MODERATOR:</a:t>
            </a:r>
            <a:endParaRPr lang="en-US" dirty="0"/>
          </a:p>
        </p:txBody>
      </p:sp>
      <p:sp>
        <p:nvSpPr>
          <p:cNvPr id="78" name="Text Placeholder 77">
            <a:extLst>
              <a:ext uri="{FF2B5EF4-FFF2-40B4-BE49-F238E27FC236}">
                <a16:creationId xmlns:a16="http://schemas.microsoft.com/office/drawing/2014/main" id="{8C92C5CB-4611-94B7-FD2D-CDEEB511623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63547" y="1628791"/>
            <a:ext cx="2823253" cy="329184"/>
          </a:xfrm>
        </p:spPr>
        <p:txBody>
          <a:bodyPr/>
          <a:lstStyle/>
          <a:p>
            <a:r>
              <a:rPr lang="en-US" dirty="0"/>
              <a:t>First Name Last Name</a:t>
            </a:r>
          </a:p>
        </p:txBody>
      </p:sp>
      <p:sp>
        <p:nvSpPr>
          <p:cNvPr id="79" name="Text Placeholder 78">
            <a:extLst>
              <a:ext uri="{FF2B5EF4-FFF2-40B4-BE49-F238E27FC236}">
                <a16:creationId xmlns:a16="http://schemas.microsoft.com/office/drawing/2014/main" id="{A18A7418-81D6-527C-0F24-07049A42D6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63547" y="1980710"/>
            <a:ext cx="2823253" cy="329184"/>
          </a:xfrm>
        </p:spPr>
        <p:txBody>
          <a:bodyPr/>
          <a:lstStyle/>
          <a:p>
            <a:r>
              <a:rPr lang="en-US" altLang="en-US"/>
              <a:t>Title Lorem Ipsum Dolor</a:t>
            </a:r>
            <a:endParaRPr lang="en-US" altLang="en-US" dirty="0"/>
          </a:p>
        </p:txBody>
      </p:sp>
      <p:sp>
        <p:nvSpPr>
          <p:cNvPr id="80" name="Text Placeholder 79">
            <a:extLst>
              <a:ext uri="{FF2B5EF4-FFF2-40B4-BE49-F238E27FC236}">
                <a16:creationId xmlns:a16="http://schemas.microsoft.com/office/drawing/2014/main" id="{CD25C36C-694E-6557-E513-C6FADD2719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63547" y="3187475"/>
            <a:ext cx="2823253" cy="329184"/>
          </a:xfrm>
        </p:spPr>
        <p:txBody>
          <a:bodyPr/>
          <a:lstStyle/>
          <a:p>
            <a:r>
              <a:rPr lang="en-US" dirty="0"/>
              <a:t>First Name Last Name</a:t>
            </a:r>
          </a:p>
        </p:txBody>
      </p:sp>
      <p:sp>
        <p:nvSpPr>
          <p:cNvPr id="81" name="Text Placeholder 80">
            <a:extLst>
              <a:ext uri="{FF2B5EF4-FFF2-40B4-BE49-F238E27FC236}">
                <a16:creationId xmlns:a16="http://schemas.microsoft.com/office/drawing/2014/main" id="{CA890E41-2EA2-BDF3-D2F9-FF861F52F0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63548" y="3539394"/>
            <a:ext cx="2823252" cy="329184"/>
          </a:xfrm>
        </p:spPr>
        <p:txBody>
          <a:bodyPr/>
          <a:lstStyle/>
          <a:p>
            <a:r>
              <a:rPr lang="en-US" altLang="en-US"/>
              <a:t>Title Lorem Ipsum Dolor</a:t>
            </a:r>
            <a:endParaRPr lang="en-US" altLang="en-US" dirty="0"/>
          </a:p>
        </p:txBody>
      </p:sp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46BE78E5-0642-79ED-0E3A-5A478533F9D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863547" y="4741441"/>
            <a:ext cx="2823253" cy="329184"/>
          </a:xfrm>
        </p:spPr>
        <p:txBody>
          <a:bodyPr/>
          <a:lstStyle/>
          <a:p>
            <a:r>
              <a:rPr lang="en-US" dirty="0"/>
              <a:t>First Name Last Name</a:t>
            </a:r>
          </a:p>
        </p:txBody>
      </p:sp>
      <p:sp>
        <p:nvSpPr>
          <p:cNvPr id="83" name="Text Placeholder 82">
            <a:extLst>
              <a:ext uri="{FF2B5EF4-FFF2-40B4-BE49-F238E27FC236}">
                <a16:creationId xmlns:a16="http://schemas.microsoft.com/office/drawing/2014/main" id="{40625279-F4B4-AB6A-8B25-0738CD22123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863548" y="5093360"/>
            <a:ext cx="2823252" cy="329184"/>
          </a:xfrm>
        </p:spPr>
        <p:txBody>
          <a:bodyPr/>
          <a:lstStyle/>
          <a:p>
            <a:r>
              <a:rPr lang="en-US" altLang="en-US"/>
              <a:t>Title Lorem Ipsum Dolor</a:t>
            </a:r>
            <a:endParaRPr lang="en-US" altLang="en-US" dirty="0"/>
          </a:p>
        </p:txBody>
      </p:sp>
      <p:sp>
        <p:nvSpPr>
          <p:cNvPr id="87" name="Text Placeholder 86">
            <a:extLst>
              <a:ext uri="{FF2B5EF4-FFF2-40B4-BE49-F238E27FC236}">
                <a16:creationId xmlns:a16="http://schemas.microsoft.com/office/drawing/2014/main" id="{9C586120-20AF-EA09-FEB1-3EF0FD8BFA5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655064" y="3172968"/>
            <a:ext cx="3601265" cy="329184"/>
          </a:xfrm>
        </p:spPr>
        <p:txBody>
          <a:bodyPr/>
          <a:lstStyle/>
          <a:p>
            <a:r>
              <a:rPr lang="en-US" dirty="0"/>
              <a:t>First Name Last Name</a:t>
            </a:r>
          </a:p>
        </p:txBody>
      </p:sp>
      <p:sp>
        <p:nvSpPr>
          <p:cNvPr id="88" name="Text Placeholder 87">
            <a:extLst>
              <a:ext uri="{FF2B5EF4-FFF2-40B4-BE49-F238E27FC236}">
                <a16:creationId xmlns:a16="http://schemas.microsoft.com/office/drawing/2014/main" id="{16922A71-FF07-D151-4C6C-C3A87B5BA80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655064" y="3529584"/>
            <a:ext cx="3601265" cy="329184"/>
          </a:xfrm>
        </p:spPr>
        <p:txBody>
          <a:bodyPr/>
          <a:lstStyle/>
          <a:p>
            <a:r>
              <a:rPr lang="en-US" altLang="en-US" dirty="0"/>
              <a:t>Title Lorem Ipsum Dolor</a:t>
            </a:r>
          </a:p>
        </p:txBody>
      </p:sp>
      <p:pic>
        <p:nvPicPr>
          <p:cNvPr id="2" name="Picture 16">
            <a:extLst>
              <a:ext uri="{FF2B5EF4-FFF2-40B4-BE49-F238E27FC236}">
                <a16:creationId xmlns:a16="http://schemas.microsoft.com/office/drawing/2014/main" id="{7C3B6298-08D9-0661-B211-4F488DD50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221" y="3852599"/>
            <a:ext cx="1284287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367E328A-B673-5DA0-4093-D8D8BE123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223" y="1715005"/>
            <a:ext cx="1284287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3">
            <a:extLst>
              <a:ext uri="{FF2B5EF4-FFF2-40B4-BE49-F238E27FC236}">
                <a16:creationId xmlns:a16="http://schemas.microsoft.com/office/drawing/2014/main" id="{9212AAA5-5A4C-AF9B-23D5-577362C62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224" y="3273539"/>
            <a:ext cx="1284287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DE4C8B1B-EDE7-8E10-80D0-DE26D9E5D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4224" y="4833660"/>
            <a:ext cx="1284287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38608A97-E496-EBC4-F4B7-6D7DC4C5BC28}"/>
              </a:ext>
            </a:extLst>
          </p:cNvPr>
          <p:cNvCxnSpPr>
            <a:cxnSpLocks/>
          </p:cNvCxnSpPr>
          <p:nvPr/>
        </p:nvCxnSpPr>
        <p:spPr>
          <a:xfrm>
            <a:off x="9122235" y="1280160"/>
            <a:ext cx="0" cy="4572000"/>
          </a:xfrm>
          <a:prstGeom prst="line">
            <a:avLst/>
          </a:prstGeom>
          <a:ln w="19050">
            <a:solidFill>
              <a:srgbClr val="01357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3" name="Picture 132" descr="Business woman hands together">
            <a:extLst>
              <a:ext uri="{FF2B5EF4-FFF2-40B4-BE49-F238E27FC236}">
                <a16:creationId xmlns:a16="http://schemas.microsoft.com/office/drawing/2014/main" id="{31A0BD09-01E7-3200-B966-83242996AA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278" t="-2283" r="8748" b="77223"/>
          <a:stretch/>
        </p:blipFill>
        <p:spPr>
          <a:xfrm>
            <a:off x="600246" y="3025770"/>
            <a:ext cx="1013257" cy="1005840"/>
          </a:xfrm>
          <a:prstGeom prst="ellipse">
            <a:avLst/>
          </a:prstGeom>
          <a:solidFill>
            <a:schemeClr val="bg2">
              <a:lumMod val="75000"/>
            </a:schemeClr>
          </a:solidFill>
          <a:ln w="44450">
            <a:solidFill>
              <a:srgbClr val="01357F"/>
            </a:solidFill>
          </a:ln>
        </p:spPr>
      </p:pic>
      <p:pic>
        <p:nvPicPr>
          <p:cNvPr id="134" name="Picture 133">
            <a:extLst>
              <a:ext uri="{FF2B5EF4-FFF2-40B4-BE49-F238E27FC236}">
                <a16:creationId xmlns:a16="http://schemas.microsoft.com/office/drawing/2014/main" id="{E542E99E-04C9-BBC8-F874-9253DAD784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758" t="13799" r="21359" b="47734"/>
          <a:stretch/>
        </p:blipFill>
        <p:spPr>
          <a:xfrm>
            <a:off x="4775747" y="3029287"/>
            <a:ext cx="1013025" cy="1005840"/>
          </a:xfrm>
          <a:prstGeom prst="ellipse">
            <a:avLst/>
          </a:prstGeom>
          <a:ln w="44450">
            <a:solidFill>
              <a:srgbClr val="01357F"/>
            </a:solidFill>
          </a:ln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84710104-34CA-A65C-BE59-DB6D5C36588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426" t="12042" r="18762" b="45369"/>
          <a:stretch/>
        </p:blipFill>
        <p:spPr>
          <a:xfrm>
            <a:off x="4775515" y="1433595"/>
            <a:ext cx="1013257" cy="1005840"/>
          </a:xfrm>
          <a:prstGeom prst="ellipse">
            <a:avLst/>
          </a:prstGeom>
          <a:ln w="44450">
            <a:solidFill>
              <a:srgbClr val="01357F"/>
            </a:solidFill>
          </a:ln>
        </p:spPr>
      </p:pic>
      <p:pic>
        <p:nvPicPr>
          <p:cNvPr id="136" name="Picture 135" descr="Businessman holding notepad">
            <a:extLst>
              <a:ext uri="{FF2B5EF4-FFF2-40B4-BE49-F238E27FC236}">
                <a16:creationId xmlns:a16="http://schemas.microsoft.com/office/drawing/2014/main" id="{C34F2C69-BCCA-041B-0362-B225EDA2F2C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206" t="-2663" r="12359" b="77731"/>
          <a:stretch/>
        </p:blipFill>
        <p:spPr>
          <a:xfrm>
            <a:off x="4775747" y="4624978"/>
            <a:ext cx="1013025" cy="1005840"/>
          </a:xfrm>
          <a:prstGeom prst="ellipse">
            <a:avLst/>
          </a:prstGeom>
          <a:solidFill>
            <a:schemeClr val="bg2">
              <a:lumMod val="75000"/>
            </a:schemeClr>
          </a:solidFill>
          <a:ln w="44450">
            <a:solidFill>
              <a:srgbClr val="01357F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31012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6FA719-E663-A8EC-CAFD-7263D51098F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3210" y="1416424"/>
            <a:ext cx="11736849" cy="4446496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Lorem ipsum dolor Heading</a:t>
            </a:r>
          </a:p>
          <a:p>
            <a:pPr marL="0" indent="0">
              <a:buNone/>
            </a:pPr>
            <a:r>
              <a:rPr lang="en-US" dirty="0"/>
              <a:t>Content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Quis ipsum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gravida.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0050C4"/>
                </a:solidFill>
              </a:rPr>
              <a:t>SUBHEADING</a:t>
            </a:r>
          </a:p>
          <a:p>
            <a:r>
              <a:rPr lang="en-US" dirty="0"/>
              <a:t>Content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>
                <a:hlinkClick r:id="rId3"/>
              </a:rPr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  <a:p>
            <a:pPr lvl="1"/>
            <a:r>
              <a:rPr lang="en-US" dirty="0"/>
              <a:t>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 </a:t>
            </a:r>
          </a:p>
          <a:p>
            <a:pPr lvl="2"/>
            <a:r>
              <a:rPr lang="en-US" dirty="0"/>
              <a:t>Quis ipsum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gravida</a:t>
            </a:r>
          </a:p>
          <a:p>
            <a:pPr lvl="3"/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maecenas</a:t>
            </a:r>
            <a:r>
              <a:rPr lang="en-US" dirty="0"/>
              <a:t>.</a:t>
            </a:r>
          </a:p>
          <a:p>
            <a:r>
              <a:rPr lang="en-US" dirty="0"/>
              <a:t>Content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>
                <a:hlinkClick r:id="rId3"/>
              </a:rPr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  <a:p>
            <a:pPr lvl="1"/>
            <a:r>
              <a:rPr lang="en-US" dirty="0"/>
              <a:t>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Quis ipsum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gravida</a:t>
            </a:r>
          </a:p>
          <a:p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C740659B-C527-23F3-2BC0-02E5C8A3D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736" y="286258"/>
            <a:ext cx="11750040" cy="630936"/>
          </a:xfrm>
        </p:spPr>
        <p:txBody>
          <a:bodyPr/>
          <a:lstStyle/>
          <a:p>
            <a:r>
              <a:rPr lang="en-US" altLang="en-US" dirty="0"/>
              <a:t>Lorem Ipsum Dolor Sit </a:t>
            </a:r>
            <a:r>
              <a:rPr lang="en-US" altLang="en-US" dirty="0" err="1"/>
              <a:t>Amet</a:t>
            </a:r>
            <a:r>
              <a:rPr lang="en-US" altLang="en-US" dirty="0"/>
              <a:t> </a:t>
            </a:r>
            <a:r>
              <a:rPr lang="en-US" altLang="en-US" dirty="0" err="1"/>
              <a:t>Consectetur</a:t>
            </a:r>
            <a:r>
              <a:rPr lang="en-US" altLang="en-US" dirty="0"/>
              <a:t> </a:t>
            </a:r>
            <a:r>
              <a:rPr lang="en-US" altLang="en-US" dirty="0" err="1"/>
              <a:t>Ddipiscing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3C3BC2-1B58-A85D-4338-B2FA8E4A119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30732" y="6431990"/>
            <a:ext cx="2827338" cy="261937"/>
          </a:xfrm>
        </p:spPr>
        <p:txBody>
          <a:bodyPr/>
          <a:lstStyle/>
          <a:p>
            <a:r>
              <a:rPr lang="en-US"/>
              <a:t>© Merchant Advisory Group. All Rights Reserved.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410152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CONFERENCE CONTENT" val="faCcFffI"/>
  <p:tag name="ARTICULATE_DESIGN_ID_CONFERENCE SECTION" val="twTFXnpn"/>
  <p:tag name="ARTICULATE_DESIGN_ID_1_AC23 NAME SLIDES" val="sH64TFEm"/>
  <p:tag name="ARTICULATE_DESIGN_ID_AC23 &amp; TECH FORUM NAME SLIDES" val="JgGuQWTQ"/>
  <p:tag name="ARTICULATE_DESIGN_ID_AC23 &amp; TF TITLE - 1 DATE - PHOTO" val="Hiv7l6O6"/>
  <p:tag name="ARTICULATE_DESIGN_ID_AC23 &amp; TF NAME SLIDES" val="oQI0fCHO"/>
  <p:tag name="ARTICULATE_DESIGN_ID_TECH FORUM TITLE - 1 DATE - PHOTO" val="qNjFfSEs"/>
  <p:tag name="ARTICULATE_DESIGN_ID_AC23 TITLE - 1 DATE - PHOTO" val="TOSFf45k"/>
  <p:tag name="ARTICULATE_DESIGN_ID_1_AC23 TITLE - 1 DATE - PHOTO" val="0DNvwocK"/>
  <p:tag name="ARTICULATE_DESIGN_ID_PM24 NAME SLIDES" val="y0p4rulY"/>
  <p:tag name="ARTICULATE_DESIGN_ID_PM24 TITLE - 1 DATE - PHOTO" val="ifl2ChVb"/>
  <p:tag name="ARTICULATE_DESIGN_ID_TITLE SLIDES" val="dEcKKn9G"/>
  <p:tag name="ARTICULATE_DESIGN_ID_1_CONFERENCE CONTENT" val="nLt8SEuO"/>
  <p:tag name="ARTICULATE_DESIGN_ID_2_PM24 ALT NAME SLIDES" val="7dmkK5Ue"/>
  <p:tag name="ARTICULATE_DESIGN_ID_PM24 TITLE SLIDES" val="D5oz34ak"/>
  <p:tag name="ARTICULATE_DESIGN_ID_PM24 CONFERENCE SECTION" val="inT8jD6q"/>
  <p:tag name="ARTICULATE_DESIGN_ID_PM24 ALT NAME SLIDES" val="C8apx1l9"/>
  <p:tag name="ARTICULATE_DESIGN_ID_1_PM24 ALT NAME SLIDES" val="XBmkGSlf"/>
  <p:tag name="ARTICULATE_DESIGN_ID_PM24 - CONFERENCE CONTENT" val="WZzY9Ph0"/>
  <p:tag name="ARTICULATE_DESIGN_ID_3- PM24 - CONFERENCE SECTION" val="JQIUEvCn"/>
  <p:tag name="ARTICULATE_DESIGN_ID_1- PM24 TITLE - DATE - PHOTO" val="JGoOa9BJ"/>
  <p:tag name="ARTICULATE_DESIGN_ID_4- PM24 - CONFERENCE CONTENT" val="4hrdK4Vh"/>
  <p:tag name="ARTICULATE_DESIGN_ID_2- PM24 - NAME SLIDES" val="vYTihaYJ"/>
  <p:tag name="ARTICULATE_DESIGN_ID_3- PM24 - SECTION" val="nI93iYgh"/>
  <p:tag name="ARTICULATE_DESIGN_ID_1_2- PM24 - NAME SLIDES" val="EuAzOQj2"/>
  <p:tag name="ARTICULATE_SLIDE_COUNT" val="11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- PM24 Title - Date - Photo">
  <a:themeElements>
    <a:clrScheme name="MAG Presentation Color Scheme">
      <a:dk1>
        <a:srgbClr val="01347F"/>
      </a:dk1>
      <a:lt1>
        <a:srgbClr val="FFFFFF"/>
      </a:lt1>
      <a:dk2>
        <a:srgbClr val="0D57CE"/>
      </a:dk2>
      <a:lt2>
        <a:srgbClr val="E7E6E6"/>
      </a:lt2>
      <a:accent1>
        <a:srgbClr val="3BCEF8"/>
      </a:accent1>
      <a:accent2>
        <a:srgbClr val="EE5E3C"/>
      </a:accent2>
      <a:accent3>
        <a:srgbClr val="0D57CE"/>
      </a:accent3>
      <a:accent4>
        <a:srgbClr val="3BCEF8"/>
      </a:accent4>
      <a:accent5>
        <a:srgbClr val="74A5E2"/>
      </a:accent5>
      <a:accent6>
        <a:srgbClr val="248E32"/>
      </a:accent6>
      <a:hlink>
        <a:srgbClr val="248E32"/>
      </a:hlink>
      <a:folHlink>
        <a:srgbClr val="248E3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- PM24 - Section">
  <a:themeElements>
    <a:clrScheme name="MAG Presentation Color Scheme">
      <a:dk1>
        <a:srgbClr val="01347F"/>
      </a:dk1>
      <a:lt1>
        <a:srgbClr val="FFFFFF"/>
      </a:lt1>
      <a:dk2>
        <a:srgbClr val="0D57CE"/>
      </a:dk2>
      <a:lt2>
        <a:srgbClr val="E7E6E6"/>
      </a:lt2>
      <a:accent1>
        <a:srgbClr val="3BCEF8"/>
      </a:accent1>
      <a:accent2>
        <a:srgbClr val="EE5E3C"/>
      </a:accent2>
      <a:accent3>
        <a:srgbClr val="0D57CE"/>
      </a:accent3>
      <a:accent4>
        <a:srgbClr val="3BCEF8"/>
      </a:accent4>
      <a:accent5>
        <a:srgbClr val="74A5E2"/>
      </a:accent5>
      <a:accent6>
        <a:srgbClr val="248E32"/>
      </a:accent6>
      <a:hlink>
        <a:srgbClr val="248E32"/>
      </a:hlink>
      <a:folHlink>
        <a:srgbClr val="248E3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- PM24 - Name Slides">
  <a:themeElements>
    <a:clrScheme name="MAG Presentation Color Scheme">
      <a:dk1>
        <a:srgbClr val="01347F"/>
      </a:dk1>
      <a:lt1>
        <a:srgbClr val="FFFFFF"/>
      </a:lt1>
      <a:dk2>
        <a:srgbClr val="0D57CE"/>
      </a:dk2>
      <a:lt2>
        <a:srgbClr val="E7E6E6"/>
      </a:lt2>
      <a:accent1>
        <a:srgbClr val="3BCEF8"/>
      </a:accent1>
      <a:accent2>
        <a:srgbClr val="EE5E3C"/>
      </a:accent2>
      <a:accent3>
        <a:srgbClr val="0D57CE"/>
      </a:accent3>
      <a:accent4>
        <a:srgbClr val="3BCEF8"/>
      </a:accent4>
      <a:accent5>
        <a:srgbClr val="74A5E2"/>
      </a:accent5>
      <a:accent6>
        <a:srgbClr val="248E32"/>
      </a:accent6>
      <a:hlink>
        <a:srgbClr val="248E32"/>
      </a:hlink>
      <a:folHlink>
        <a:srgbClr val="248E3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- PM24 - Conference Content">
  <a:themeElements>
    <a:clrScheme name="MAG Presentation Color Scheme">
      <a:dk1>
        <a:srgbClr val="01347F"/>
      </a:dk1>
      <a:lt1>
        <a:srgbClr val="FFFFFF"/>
      </a:lt1>
      <a:dk2>
        <a:srgbClr val="0D57CE"/>
      </a:dk2>
      <a:lt2>
        <a:srgbClr val="E7E6E6"/>
      </a:lt2>
      <a:accent1>
        <a:srgbClr val="3BCEF8"/>
      </a:accent1>
      <a:accent2>
        <a:srgbClr val="EE5E3C"/>
      </a:accent2>
      <a:accent3>
        <a:srgbClr val="0D57CE"/>
      </a:accent3>
      <a:accent4>
        <a:srgbClr val="3BCEF8"/>
      </a:accent4>
      <a:accent5>
        <a:srgbClr val="74A5E2"/>
      </a:accent5>
      <a:accent6>
        <a:srgbClr val="248E32"/>
      </a:accent6>
      <a:hlink>
        <a:srgbClr val="248E32"/>
      </a:hlink>
      <a:folHlink>
        <a:srgbClr val="248E3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3842</TotalTime>
  <Words>512</Words>
  <Application>Microsoft Office PowerPoint</Application>
  <PresentationFormat>Widescreen</PresentationFormat>
  <Paragraphs>95</Paragraphs>
  <Slides>11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Arial</vt:lpstr>
      <vt:lpstr>Calibri</vt:lpstr>
      <vt:lpstr>Calibri Light</vt:lpstr>
      <vt:lpstr>Courier New</vt:lpstr>
      <vt:lpstr>Helvetica</vt:lpstr>
      <vt:lpstr>Wingdings</vt:lpstr>
      <vt:lpstr>1- PM24 Title - Date - Photo</vt:lpstr>
      <vt:lpstr>3- PM24 - Section</vt:lpstr>
      <vt:lpstr>2- PM24 - Name Slides</vt:lpstr>
      <vt:lpstr>4- PM24 - Conference Content</vt:lpstr>
      <vt:lpstr>Chart</vt:lpstr>
      <vt:lpstr>PowerPoint Presentation</vt:lpstr>
      <vt:lpstr>Lorem Ipsum Dolor Title</vt:lpstr>
      <vt:lpstr>Lorem Ipsum Dolor Sit Amet Consectetur Ddipiscing</vt:lpstr>
      <vt:lpstr>Lorem Ipsum Dolor Sit Amet Consectetur Ddipiscing</vt:lpstr>
      <vt:lpstr>Lorem Ipsum Dolor Sit Amet Consectetur Ddipiscing</vt:lpstr>
      <vt:lpstr>Lorem Ipsum Dolor Sit Amet Consectetur Ddipiscing</vt:lpstr>
      <vt:lpstr>Lorem Ipsum Dolor Sit Amet Consectetur Ddipiscing</vt:lpstr>
      <vt:lpstr>Lorem Ipsum Dolor Sit Amet Consectetur Ddipiscing</vt:lpstr>
      <vt:lpstr>Lorem Ipsum Dolor Sit Amet Consectetur Ddipiscing</vt:lpstr>
      <vt:lpstr>Lorem Ipsum Dolor Sit Amet Consectetur Ddipiscing</vt:lpstr>
      <vt:lpstr>Lorem Ipsum Dolor Sit Amet Consectetur Ddipiscing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Ellie Lawrence</dc:creator>
  <cp:lastModifiedBy>Leah Collins</cp:lastModifiedBy>
  <cp:revision>244</cp:revision>
  <dcterms:created xsi:type="dcterms:W3CDTF">2020-09-23T19:11:37Z</dcterms:created>
  <dcterms:modified xsi:type="dcterms:W3CDTF">2024-04-05T21:12:02Z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9B29B6A2-CD77-4A05-AB37-F813E94CBB22</vt:lpwstr>
  </property>
  <property fmtid="{D5CDD505-2E9C-101B-9397-08002B2CF9AE}" pid="3" name="ArticulatePath">
    <vt:lpwstr>MAG-PPT-Template-Conference - AC23 and TF</vt:lpwstr>
  </property>
</Properties>
</file>