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93" r:id="rId1"/>
    <p:sldMasterId id="2147483673" r:id="rId2"/>
    <p:sldMasterId id="2147485342" r:id="rId3"/>
    <p:sldMasterId id="2147485322" r:id="rId4"/>
  </p:sldMasterIdLst>
  <p:notesMasterIdLst>
    <p:notesMasterId r:id="rId15"/>
  </p:notesMasterIdLst>
  <p:handoutMasterIdLst>
    <p:handoutMasterId r:id="rId16"/>
  </p:handoutMasterIdLst>
  <p:sldIdLst>
    <p:sldId id="302" r:id="rId5"/>
    <p:sldId id="303" r:id="rId6"/>
    <p:sldId id="327" r:id="rId7"/>
    <p:sldId id="330" r:id="rId8"/>
    <p:sldId id="326" r:id="rId9"/>
    <p:sldId id="266" r:id="rId10"/>
    <p:sldId id="331" r:id="rId11"/>
    <p:sldId id="321" r:id="rId12"/>
    <p:sldId id="322" r:id="rId13"/>
    <p:sldId id="323" r:id="rId14"/>
  </p:sldIdLst>
  <p:sldSz cx="12192000" cy="6858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" id="{2FA0AD6E-2711-4C0F-9AD1-6ED3F1019232}">
          <p14:sldIdLst>
            <p14:sldId id="302"/>
          </p14:sldIdLst>
        </p14:section>
        <p14:section name="Session Title" id="{78BE80AB-616F-43FC-A958-BD39FCBFAA46}">
          <p14:sldIdLst>
            <p14:sldId id="303"/>
          </p14:sldIdLst>
        </p14:section>
        <p14:section name="Moderators and Speakers" id="{EAB543BB-FA0B-4B7C-880F-D8D3B7BFE5D2}">
          <p14:sldIdLst>
            <p14:sldId id="327"/>
            <p14:sldId id="330"/>
            <p14:sldId id="326"/>
            <p14:sldId id="266"/>
            <p14:sldId id="331"/>
          </p14:sldIdLst>
        </p14:section>
        <p14:section name="Content Slides" id="{2932384E-735F-4509-BBF5-40E0358F10AA}">
          <p14:sldIdLst>
            <p14:sldId id="321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Mammel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C4"/>
    <a:srgbClr val="15357F"/>
    <a:srgbClr val="2650C4"/>
    <a:srgbClr val="5B9BD5"/>
    <a:srgbClr val="013580"/>
    <a:srgbClr val="74A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0" autoAdjust="0"/>
    <p:restoredTop sz="94830" autoAdjust="0"/>
  </p:normalViewPr>
  <p:slideViewPr>
    <p:cSldViewPr snapToGrid="0" snapToObjects="1">
      <p:cViewPr varScale="1">
        <p:scale>
          <a:sx n="111" d="100"/>
          <a:sy n="111" d="100"/>
        </p:scale>
        <p:origin x="216" y="416"/>
      </p:cViewPr>
      <p:guideLst/>
    </p:cSldViewPr>
  </p:slideViewPr>
  <p:outlineViewPr>
    <p:cViewPr>
      <p:scale>
        <a:sx n="33" d="100"/>
        <a:sy n="33" d="100"/>
      </p:scale>
      <p:origin x="0" y="-39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581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1.xml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0C8D4D-A2C1-8E4C-C969-7C9F4D7812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1E14B-7FAE-273D-54CE-952189DD23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34E7E5-271C-481D-B946-46B1B293BF06}" type="datetimeFigureOut">
              <a:rPr lang="en-US"/>
              <a:pPr>
                <a:defRPr/>
              </a:pPr>
              <a:t>4/18/24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5E479-CFDE-3579-AA75-9F4C2249D2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F827B-8B04-B2C5-8CC7-2779F5231A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949FE8-CC5D-40CE-AA9B-BA42E27150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E51867-3769-5E21-EB25-EF508099FA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0BCC6-0D95-C914-7EF2-C15A11B9440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44AF84-0AF6-455F-B090-2950919C5266}" type="datetimeFigureOut">
              <a:rPr lang="en-US"/>
              <a:pPr>
                <a:defRPr/>
              </a:pPr>
              <a:t>4/18/24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1E63452-703A-BB3E-6BCF-18D37D0C2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42D68EA-FE6F-7E88-A479-24E93920E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322B2-8D8C-528F-C118-79884853CE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5283C-CE3B-D28F-DA87-1DE6AB670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2B28EE-8694-48C4-AD7B-96AC42A21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2pPr>
    <a:lvl3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3pPr>
    <a:lvl4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4pPr>
    <a:lvl5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5pPr>
    <a:lvl6pPr marL="4572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6pPr>
    <a:lvl7pPr marL="9144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7pPr>
    <a:lvl8pPr marL="1371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8pPr>
    <a:lvl9pPr marL="18288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2B28EE-8694-48C4-AD7B-96AC42A2147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2B28EE-8694-48C4-AD7B-96AC42A2147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43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Dat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37447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0BBE5E-727C-294F-13B2-CA9FA0D15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C79F9D4A-C680-98EA-2131-53E39386814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182E8D6-A78D-258B-5460-25835261C7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816352"/>
            <a:ext cx="3602317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800" b="1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97A23F4-0EF0-965B-9E39-79B406AAFC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547" y="1628791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8FC5082-3FCC-BA52-9F30-B8465E9F52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547" y="1980710"/>
            <a:ext cx="2823253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457ABC-A2FE-4EEF-1A7A-DA6CB782AD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3547" y="3187475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D025497-97B9-5B49-C2FA-29C278A493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548" y="3539394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293E18C-D1EF-5E67-51BA-F65D9B8275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63547" y="4741441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8D1833C-160B-4AC9-597D-D6D3F09F15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548" y="5093360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4AE9193-F310-F934-FD01-32422F1B85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55064" y="3172968"/>
            <a:ext cx="3601265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666FAAC-8629-FCE5-D326-D5AA02128AD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55064" y="3529584"/>
            <a:ext cx="3601265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500" b="0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85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476-CA49-3235-84A1-18299C03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FEA3E-E9F8-D56B-0D78-33E7F4ED50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753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Conferen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73210" y="1416424"/>
            <a:ext cx="11736849" cy="4446496"/>
          </a:xfrm>
        </p:spPr>
        <p:txBody>
          <a:bodyPr/>
          <a:lstStyle>
            <a:lvl1pPr marL="285750" indent="-285750">
              <a:lnSpc>
                <a:spcPts val="2140"/>
              </a:lnSpc>
              <a:buFont typeface="+mj-lt"/>
              <a:buAutoNum type="arabicPeriod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  <a:lvl2pPr marL="687388" indent="-285750">
              <a:lnSpc>
                <a:spcPts val="2140"/>
              </a:lnSpc>
              <a:buFont typeface="Arial" panose="020B0604020202020204" pitchFamily="34" charset="0"/>
              <a:buChar char="•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2pPr>
            <a:lvl3pPr marL="974725" indent="-223838">
              <a:lnSpc>
                <a:spcPts val="2140"/>
              </a:lnSpc>
              <a:buFont typeface="Courier New" panose="02070309020205020404" pitchFamily="49" charset="0"/>
              <a:buChar char="o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3pPr>
            <a:lvl4pPr marL="1430338" indent="-285750">
              <a:lnSpc>
                <a:spcPts val="2140"/>
              </a:lnSpc>
              <a:buFont typeface="Wingdings" panose="05000000000000000000" pitchFamily="2" charset="2"/>
              <a:buChar char="§"/>
              <a:tabLst/>
              <a:defRPr b="0" i="0">
                <a:solidFill>
                  <a:srgbClr val="01357F"/>
                </a:solidFill>
                <a:latin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6E9584-0AFE-D815-FF9A-ABB24D5E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87046-F368-298A-B0DA-DD00E28BBB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220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pos="7512" userDrawn="1">
          <p15:clr>
            <a:srgbClr val="FBAE40"/>
          </p15:clr>
        </p15:guide>
        <p15:guide id="5" orient="horz" pos="88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73212" y="1299882"/>
            <a:ext cx="11694029" cy="340936"/>
          </a:xfrm>
        </p:spPr>
        <p:txBody>
          <a:bodyPr/>
          <a:lstStyle>
            <a:lvl1pPr>
              <a:defRPr sz="23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5"/>
          </p:nvPr>
        </p:nvSpPr>
        <p:spPr>
          <a:xfrm>
            <a:off x="160019" y="2192707"/>
            <a:ext cx="5760720" cy="3851275"/>
          </a:xfrm>
          <a:prstGeom prst="rect">
            <a:avLst/>
          </a:prstGeom>
        </p:spPr>
        <p:txBody>
          <a:bodyPr/>
          <a:lstStyle>
            <a:lvl1pPr marL="285750" indent="-285750">
              <a:buFont typeface="+mj-lt"/>
              <a:buAutoNum type="arabicPeriod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50888" indent="-293688"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06500" indent="-292100">
              <a:buFont typeface="Courier New" panose="02070309020205020404" pitchFamily="49" charset="0"/>
              <a:buChar char="o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62113" indent="-290513">
              <a:buFont typeface="Wingdings" panose="05000000000000000000" pitchFamily="2" charset="2"/>
              <a:buChar char="§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9313" indent="-290513">
              <a:buFont typeface="Wingdings" panose="05000000000000000000" pitchFamily="2" charset="2"/>
              <a:buChar char="v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6106522" y="2191916"/>
            <a:ext cx="5760720" cy="3851275"/>
          </a:xfrm>
          <a:prstGeom prst="rect">
            <a:avLst/>
          </a:prstGeom>
        </p:spPr>
        <p:txBody>
          <a:bodyPr/>
          <a:lstStyle>
            <a:lvl1pPr marL="285750" indent="-285750">
              <a:buFont typeface="+mj-lt"/>
              <a:buAutoNum type="arabicPeriod" startAt="2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50888" indent="-293688"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06500" indent="-292100">
              <a:buFont typeface="Courier New" panose="02070309020205020404" pitchFamily="49" charset="0"/>
              <a:buChar char="o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62113" indent="-290513">
              <a:buFont typeface="Wingdings" panose="05000000000000000000" pitchFamily="2" charset="2"/>
              <a:buChar char="§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9313" indent="-290513">
              <a:buFont typeface="Wingdings" panose="05000000000000000000" pitchFamily="2" charset="2"/>
              <a:buChar char="v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0E094-2D7F-A741-7372-C43376DC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A1CA6-2098-E170-46D1-DD31FF4621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754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2 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/>
          <p:cNvSpPr>
            <a:spLocks noGrp="1"/>
          </p:cNvSpPr>
          <p:nvPr>
            <p:ph sz="quarter" idx="14"/>
          </p:nvPr>
        </p:nvSpPr>
        <p:spPr>
          <a:xfrm>
            <a:off x="167640" y="2893060"/>
            <a:ext cx="11739282" cy="2600325"/>
          </a:xfrm>
        </p:spPr>
        <p:txBody>
          <a:bodyPr/>
          <a:lstStyle>
            <a:lvl1pPr marL="285750" indent="-285750">
              <a:buFont typeface="+mj-lt"/>
              <a:buAutoNum type="arabicPeriod" startAt="2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50888" indent="-293688"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06500" indent="-292100">
              <a:buFont typeface="Courier New" panose="02070309020205020404" pitchFamily="49" charset="0"/>
              <a:buChar char="o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62113" indent="-290513">
              <a:buFont typeface="Wingdings" panose="05000000000000000000" pitchFamily="2" charset="2"/>
              <a:buChar char="§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9313" indent="-290513">
              <a:buFont typeface="Wingdings" panose="05000000000000000000" pitchFamily="2" charset="2"/>
              <a:buChar char="v"/>
              <a:tabLst/>
              <a:defRPr lang="en-US" sz="1800" b="0" i="0" kern="1200" dirty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63158" y="1416424"/>
            <a:ext cx="11739282" cy="1353670"/>
          </a:xfrm>
        </p:spPr>
        <p:txBody>
          <a:bodyPr/>
          <a:lstStyle>
            <a:lvl1pPr marL="285750" indent="-285750">
              <a:lnSpc>
                <a:spcPts val="2140"/>
              </a:lnSpc>
              <a:buFont typeface="+mj-lt"/>
              <a:buAutoNum type="arabicPeriod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  <a:lvl2pPr marL="687388" indent="-285750">
              <a:lnSpc>
                <a:spcPts val="2140"/>
              </a:lnSpc>
              <a:buFont typeface="Arial" panose="020B0604020202020204" pitchFamily="34" charset="0"/>
              <a:buChar char="•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2pPr>
            <a:lvl3pPr marL="974725" indent="-223838">
              <a:lnSpc>
                <a:spcPts val="2140"/>
              </a:lnSpc>
              <a:buFont typeface="Courier New" panose="02070309020205020404" pitchFamily="49" charset="0"/>
              <a:buChar char="o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3pPr>
            <a:lvl4pPr marL="1430338" indent="-285750">
              <a:lnSpc>
                <a:spcPts val="2140"/>
              </a:lnSpc>
              <a:buFont typeface="Wingdings" panose="05000000000000000000" pitchFamily="2" charset="2"/>
              <a:buChar char="§"/>
              <a:tabLst/>
              <a:defRPr b="0" i="0">
                <a:solidFill>
                  <a:srgbClr val="01357F"/>
                </a:solidFill>
                <a:latin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3AAD4-3472-42B4-6FE8-2C5215ED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6E02B-EBCB-233A-EA1A-511981860C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50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Blan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D039-EA57-2F7E-E0E5-0D87D7D8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CC081-5164-ED15-D13C-7755DB906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47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44141"/>
            <a:ext cx="10515600" cy="13255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569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23160" y="2286000"/>
            <a:ext cx="4089575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086252" y="2167128"/>
            <a:ext cx="3319397" cy="683987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423160" y="2642616"/>
            <a:ext cx="4089575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23160" y="3913632"/>
            <a:ext cx="4089575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086252" y="3758184"/>
            <a:ext cx="3319397" cy="683987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23160" y="4261104"/>
            <a:ext cx="4089575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98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23160" y="2286000"/>
            <a:ext cx="4089575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423160" y="2642616"/>
            <a:ext cx="4089575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BD37E28-C582-0E80-780A-3E704F801F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3160" y="3913632"/>
            <a:ext cx="4089575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88880BC-7AAA-1F5D-01A0-CC17FF066F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23160" y="4261104"/>
            <a:ext cx="4089575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76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514425" y="1801689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086252" y="1801690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14425" y="2075212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514425" y="2652081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086252" y="2652082"/>
            <a:ext cx="3319397" cy="534433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14425" y="2925604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14425" y="3502473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7086252" y="3502474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514425" y="3775996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514425" y="4345806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7086252" y="4345806"/>
            <a:ext cx="3319397" cy="535187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2514425" y="4620082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72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514425" y="1932212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14425" y="2205735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514425" y="3249014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14425" y="3522537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14425" y="4565816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514425" y="4839339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6FDBCB7-F43E-E127-05B7-C9A8DDBF13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6252" y="1900683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CC52D6E-C421-95E8-AD8C-2880893F8B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6252" y="3229355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5D7A557-5983-11B2-DC3A-8ED88CC765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6252" y="4549205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47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0CEDBBB-C76F-3497-046A-3FB903076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4425" y="1549449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15A4203-BB2D-EDD6-A960-256717A41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425" y="1822972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170D07E-423B-0173-06A2-DC5A6ABC9B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425" y="2678361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211361D-BE7F-16D6-6457-6F4E827EC1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4425" y="2951884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76DD10B-C3EA-0CEC-DDD7-76B30B19F3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4425" y="3807273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36FFFF-533D-1D9D-27FA-AC3038F822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4425" y="4080796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4AA4003-1A8B-01F4-9E4A-033BA48747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14425" y="4929126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09BAD53-5E63-7B90-2EF9-DBB753B0E6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14425" y="5203402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58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Titles w/moderato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892691" y="2010548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8664606" y="2010547"/>
            <a:ext cx="3187083" cy="667637"/>
          </a:xfrm>
        </p:spPr>
        <p:txBody>
          <a:bodyPr anchor="ctr"/>
          <a:lstStyle>
            <a:lvl1pPr>
              <a:buNone/>
              <a:defRPr sz="16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92691" y="2352307"/>
            <a:ext cx="3462481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892691" y="2856854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664606" y="2852928"/>
            <a:ext cx="3187083" cy="694944"/>
          </a:xfrm>
        </p:spPr>
        <p:txBody>
          <a:bodyPr anchor="ctr"/>
          <a:lstStyle>
            <a:lvl1pPr>
              <a:buNone/>
              <a:defRPr sz="16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892691" y="3208773"/>
            <a:ext cx="3462481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892691" y="3722616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664606" y="3722615"/>
            <a:ext cx="3187083" cy="694943"/>
          </a:xfrm>
        </p:spPr>
        <p:txBody>
          <a:bodyPr anchor="ctr"/>
          <a:lstStyle>
            <a:lvl1pPr>
              <a:buNone/>
              <a:defRPr sz="16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892691" y="4074535"/>
            <a:ext cx="3462481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892691" y="4578650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8664606" y="4574971"/>
            <a:ext cx="3187083" cy="694942"/>
          </a:xfrm>
        </p:spPr>
        <p:txBody>
          <a:bodyPr anchor="ctr"/>
          <a:lstStyle>
            <a:lvl1pPr>
              <a:buNone/>
              <a:defRPr sz="16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892691" y="4940729"/>
            <a:ext cx="3462481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969264" y="2852928"/>
            <a:ext cx="3462482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F28CF2-49DD-644D-3AD0-358455B72D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DF2D0-612E-B4B9-51EB-BEF54D0212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8CCA63B-D049-4F77-0BFD-F38D0ACCE0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9264" y="3209544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3987865-68C8-DD75-B4AC-17512D83766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9264" y="3547872"/>
            <a:ext cx="3462482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6DFE608-8281-8175-0CEC-D0CF24AF359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64" y="3895344"/>
            <a:ext cx="3462482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540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Titles + P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655064" y="2816352"/>
            <a:ext cx="3602317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800" b="1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9159243" y="1547372"/>
            <a:ext cx="2612454" cy="69212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0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159243" y="2661339"/>
            <a:ext cx="2612454" cy="68110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0" i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159243" y="3783202"/>
            <a:ext cx="2612454" cy="68110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0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9159243" y="4894285"/>
            <a:ext cx="2612454" cy="68110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0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B02AC-E288-4308-91F0-0B16C6E14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7098A22E-4ECE-A39A-6B90-6D1FDC19496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6CFC0D1-F4FD-E076-0203-29EBFD7083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55064" y="3172968"/>
            <a:ext cx="3601265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31FF304-2AA0-00A9-5073-AD1CFC0165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55064" y="3529584"/>
            <a:ext cx="3601265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500" b="0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DD3DC1-52B2-67EF-23B0-DAF3ECDB78C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55064" y="3867912"/>
            <a:ext cx="3601266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500" b="0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  <a:p>
            <a:pPr marL="228600" lvl="0" indent="-22860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59F4F3F-6434-33C3-B288-C01B94BF2D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3548" y="5246205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CA46543-3FF2-8374-7157-5303199BE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547" y="1547372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C498EB8-40B6-2E8A-2AFC-8F1C88A2F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547" y="1899291"/>
            <a:ext cx="2823253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AD3F1EE-20A9-4F05-A74C-62A155EB8A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3547" y="2667646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FD8A90D-B42F-9ADF-B066-23BEB579C4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548" y="3019565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C1D6520-410C-EAD9-C882-28035E671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63547" y="3783202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AF53E17-C264-48A8-FBD4-5AF05A6594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548" y="4135121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06012BB-FA87-D598-DA43-1CCC2CBF69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547" y="4894286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001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1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E803D9-DAD4-F093-1F4F-BFB48C55CF3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1357F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Placeholder 1">
            <a:extLst>
              <a:ext uri="{FF2B5EF4-FFF2-40B4-BE49-F238E27FC236}">
                <a16:creationId xmlns:a16="http://schemas.microsoft.com/office/drawing/2014/main" id="{D593FDCF-8F60-D7D0-2DC4-BEDE60A3C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2925" y="4044141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Lorem Ipsum Section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D7F6EC-7E61-9519-7577-DADDB48FC4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130732" y="6366761"/>
            <a:ext cx="2827338" cy="261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F859F-AA38-B6F5-FF40-885D51ACD8F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5289" r:id="rId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01357F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Calibri Light" panose="020F0302020204030204" pitchFamily="34" charset="0"/>
        <a:buAutoNum type="arabicPeriod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914400" indent="-4572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 Light" panose="020F0302020204030204" pitchFamily="34" charset="0"/>
        <a:buAutoNum type="alphaLcPeriod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371600" indent="-4572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 Light" panose="020F0302020204030204" pitchFamily="34" charset="0"/>
        <a:buAutoNum type="romanLcPeriod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714500" indent="-3429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 Light" panose="020F0302020204030204" pitchFamily="34" charset="0"/>
        <a:buAutoNum type="arabicPeriod"/>
        <a:defRPr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171700" indent="-3429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 Light" panose="020F0302020204030204" pitchFamily="34" charset="0"/>
        <a:buAutoNum type="alphaLcPeriod"/>
        <a:defRPr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F4DA4-B1CC-DE17-0B5B-93EBE91F73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0243" name="Title Placeholder 1">
            <a:extLst>
              <a:ext uri="{FF2B5EF4-FFF2-40B4-BE49-F238E27FC236}">
                <a16:creationId xmlns:a16="http://schemas.microsoft.com/office/drawing/2014/main" id="{E4E45EB4-9573-1AE1-1A8C-86A8992C45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Lorem Ipsum Title</a:t>
            </a:r>
          </a:p>
        </p:txBody>
      </p:sp>
      <p:sp>
        <p:nvSpPr>
          <p:cNvPr id="10244" name="Text Placeholder 2">
            <a:extLst>
              <a:ext uri="{FF2B5EF4-FFF2-40B4-BE49-F238E27FC236}">
                <a16:creationId xmlns:a16="http://schemas.microsoft.com/office/drawing/2014/main" id="{40754B01-E893-5E5E-4F1B-80CEFF1184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88099" y="1398634"/>
            <a:ext cx="11511419" cy="43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9A3E7FB-9177-9C2C-E8BE-D62CD7CD32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130732" y="6431990"/>
            <a:ext cx="2827338" cy="261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b="0" i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389123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pos="168">
          <p15:clr>
            <a:srgbClr val="F26B43"/>
          </p15:clr>
        </p15:guide>
        <p15:guide id="5" pos="7488">
          <p15:clr>
            <a:srgbClr val="F26B43"/>
          </p15:clr>
        </p15:guide>
        <p15:guide id="6" pos="912">
          <p15:clr>
            <a:srgbClr val="F26B43"/>
          </p15:clr>
        </p15:guide>
        <p15:guide id="7" pos="600">
          <p15:clr>
            <a:srgbClr val="F26B43"/>
          </p15:clr>
        </p15:guide>
        <p15:guide id="8" orient="horz" pos="1416">
          <p15:clr>
            <a:srgbClr val="F26B43"/>
          </p15:clr>
        </p15:guide>
        <p15:guide id="9" pos="4632">
          <p15:clr>
            <a:srgbClr val="F26B43"/>
          </p15:clr>
        </p15:guide>
        <p15:guide id="10" pos="45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A212D-055D-E826-4498-98218688C6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24BB11E7-4D9A-3F03-AE26-A398D8B2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6258"/>
            <a:ext cx="11750040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2772" name="Text Placeholder 2">
            <a:extLst>
              <a:ext uri="{FF2B5EF4-FFF2-40B4-BE49-F238E27FC236}">
                <a16:creationId xmlns:a16="http://schemas.microsoft.com/office/drawing/2014/main" id="{945975B2-BD29-54CC-416D-31A87CF02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3213" y="1416725"/>
            <a:ext cx="1171398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5C9C3CA-1B40-3060-FF69-53A71A04DF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130732" y="6431990"/>
            <a:ext cx="2827338" cy="261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b="0" i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20257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3" r:id="rId1"/>
    <p:sldLayoutId id="2147485324" r:id="rId2"/>
    <p:sldLayoutId id="2147485325" r:id="rId3"/>
    <p:sldLayoutId id="2147485331" r:id="rId4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0" kern="1200">
          <a:solidFill>
            <a:srgbClr val="01357F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888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chantadvisorygroup.org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5" Type="http://schemas.openxmlformats.org/officeDocument/2006/relationships/hyperlink" Target="https://www.merchantadvisorygroup.org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4262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EDA1E1CF-571A-3912-E22E-DABA31E868D0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0544" y="3207783"/>
            <a:ext cx="5010912" cy="203652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B33F5-4B48-5E41-99DF-C1E41FE1F1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158" y="1416424"/>
            <a:ext cx="11739282" cy="135367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Lorem ipsum dolor Heading</a:t>
            </a:r>
          </a:p>
          <a:p>
            <a:pPr marL="0" indent="0">
              <a:buNone/>
            </a:pPr>
            <a:r>
              <a:rPr lang="en-US" dirty="0"/>
              <a:t>Content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Quis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96CE3F-800D-0AEF-CAB4-521C9C157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6258"/>
            <a:ext cx="11750040" cy="630936"/>
          </a:xfrm>
        </p:spPr>
        <p:txBody>
          <a:bodyPr/>
          <a:lstStyle/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Ddipiscing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5884-5909-61FB-D8CB-27E1942220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349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1231DF-CE06-4C4A-E968-88968F176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4141"/>
            <a:ext cx="10515600" cy="1325562"/>
          </a:xfrm>
        </p:spPr>
        <p:txBody>
          <a:bodyPr/>
          <a:lstStyle/>
          <a:p>
            <a:pPr algn="ctr"/>
            <a:r>
              <a:rPr lang="en-US" dirty="0"/>
              <a:t>Lorem Ipsum Dolor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56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DF3BA0-F1FD-65E4-878A-00F6B1F6B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58" t="13799" r="21359" b="47734"/>
          <a:stretch/>
        </p:blipFill>
        <p:spPr>
          <a:xfrm>
            <a:off x="964584" y="3538099"/>
            <a:ext cx="1289304" cy="128016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C4FDA4-24FE-31F8-916A-FACC390A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26" t="12042" r="18762" b="45369"/>
          <a:stretch/>
        </p:blipFill>
        <p:spPr>
          <a:xfrm>
            <a:off x="964289" y="1941679"/>
            <a:ext cx="1289599" cy="128016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A79DA-1879-BED6-576C-C5A556953F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3160" y="2286000"/>
            <a:ext cx="4089575" cy="329184"/>
          </a:xfrm>
        </p:spPr>
        <p:txBody>
          <a:bodyPr/>
          <a:lstStyle/>
          <a:p>
            <a:r>
              <a:rPr lang="en-US"/>
              <a:t>First Name Last Name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7AB14-B0D6-104F-0BA1-7CE602364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6252" y="2167128"/>
            <a:ext cx="3319397" cy="683987"/>
          </a:xfrm>
        </p:spPr>
        <p:txBody>
          <a:bodyPr anchor="ctr"/>
          <a:lstStyle/>
          <a:p>
            <a:r>
              <a:rPr lang="en-US"/>
              <a:t>Company Name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604B4-6FBE-628E-8616-9F2C6E83F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3160" y="2642616"/>
            <a:ext cx="4089575" cy="329184"/>
          </a:xfrm>
        </p:spPr>
        <p:txBody>
          <a:bodyPr/>
          <a:lstStyle/>
          <a:p>
            <a:r>
              <a:rPr lang="en-US"/>
              <a:t>Tile Lorem Ipsum Dolor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55027-E283-1BF9-6166-3114E2C15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3160" y="3913632"/>
            <a:ext cx="4089575" cy="329184"/>
          </a:xfrm>
        </p:spPr>
        <p:txBody>
          <a:bodyPr/>
          <a:lstStyle/>
          <a:p>
            <a:r>
              <a:rPr lang="en-US"/>
              <a:t>First Name Last Name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752AFB-50D3-A323-6D6C-01DC2BC9D0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6252" y="3758184"/>
            <a:ext cx="3319397" cy="683987"/>
          </a:xfrm>
        </p:spPr>
        <p:txBody>
          <a:bodyPr anchor="ctr"/>
          <a:lstStyle/>
          <a:p>
            <a:r>
              <a:rPr lang="en-US"/>
              <a:t>Company Name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D030C3-028B-09B3-3ABF-4F2D2C38F5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23160" y="4261104"/>
            <a:ext cx="4089575" cy="329184"/>
          </a:xfrm>
        </p:spPr>
        <p:txBody>
          <a:bodyPr/>
          <a:lstStyle/>
          <a:p>
            <a:r>
              <a:rPr lang="en-US"/>
              <a:t>Tile Lorem Ipsum Dolor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62CBC72-4C38-08C5-88C5-6C5147F0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52330E-B500-1A86-3FB9-B4635BE8F66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243317-F19D-6A18-F82C-D63E72BFCF63}"/>
              </a:ext>
            </a:extLst>
          </p:cNvPr>
          <p:cNvCxnSpPr>
            <a:cxnSpLocks/>
          </p:cNvCxnSpPr>
          <p:nvPr/>
        </p:nvCxnSpPr>
        <p:spPr>
          <a:xfrm>
            <a:off x="6656399" y="2170935"/>
            <a:ext cx="0" cy="9144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CC0AC-0AE0-8E62-30BE-8125D76F709B}"/>
              </a:ext>
            </a:extLst>
          </p:cNvPr>
          <p:cNvCxnSpPr>
            <a:cxnSpLocks/>
          </p:cNvCxnSpPr>
          <p:nvPr/>
        </p:nvCxnSpPr>
        <p:spPr>
          <a:xfrm>
            <a:off x="6656398" y="3761927"/>
            <a:ext cx="0" cy="9144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0867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A79DA-1879-BED6-576C-C5A556953F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3160" y="2286000"/>
            <a:ext cx="4089575" cy="329184"/>
          </a:xfrm>
        </p:spPr>
        <p:txBody>
          <a:bodyPr/>
          <a:lstStyle/>
          <a:p>
            <a:r>
              <a:rPr lang="en-US"/>
              <a:t>First Name Last Name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604B4-6FBE-628E-8616-9F2C6E83F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3160" y="2642616"/>
            <a:ext cx="4089575" cy="329184"/>
          </a:xfrm>
        </p:spPr>
        <p:txBody>
          <a:bodyPr/>
          <a:lstStyle/>
          <a:p>
            <a:r>
              <a:rPr lang="en-US"/>
              <a:t>Tile Lorem Ipsum Dolor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62CBC72-4C38-08C5-88C5-6C5147F0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52330E-B500-1A86-3FB9-B4635BE8F66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7AB14-B0D6-104F-0BA1-7CE602364D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3160" y="3913632"/>
            <a:ext cx="4089575" cy="329184"/>
          </a:xfrm>
        </p:spPr>
        <p:txBody>
          <a:bodyPr/>
          <a:lstStyle/>
          <a:p>
            <a:r>
              <a:rPr lang="en-US"/>
              <a:t>First Name Last Name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55027-E283-1BF9-6166-3114E2C154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23160" y="4261104"/>
            <a:ext cx="4089575" cy="329184"/>
          </a:xfrm>
        </p:spPr>
        <p:txBody>
          <a:bodyPr/>
          <a:lstStyle/>
          <a:p>
            <a:r>
              <a:rPr lang="en-US"/>
              <a:t>Tile Lorem Ipsum Dolor</a:t>
            </a:r>
            <a:endParaRPr lang="en-US" dirty="0"/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id="{F35AD701-0434-5823-909D-7C0967FA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30" y="2238846"/>
            <a:ext cx="1920240" cy="79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94B132-4CC5-2B56-2ABB-603E40E0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30" y="3819251"/>
            <a:ext cx="1920240" cy="80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EA6FF7-366F-BCED-D954-6BEE5C49D3EE}"/>
              </a:ext>
            </a:extLst>
          </p:cNvPr>
          <p:cNvCxnSpPr>
            <a:cxnSpLocks/>
          </p:cNvCxnSpPr>
          <p:nvPr/>
        </p:nvCxnSpPr>
        <p:spPr>
          <a:xfrm>
            <a:off x="6656399" y="2170935"/>
            <a:ext cx="0" cy="9144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6E6867-8265-C744-2F0B-6A34086F5F48}"/>
              </a:ext>
            </a:extLst>
          </p:cNvPr>
          <p:cNvCxnSpPr>
            <a:cxnSpLocks/>
          </p:cNvCxnSpPr>
          <p:nvPr/>
        </p:nvCxnSpPr>
        <p:spPr>
          <a:xfrm>
            <a:off x="6656398" y="3761927"/>
            <a:ext cx="0" cy="9144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usinessman crossed hands">
            <a:extLst>
              <a:ext uri="{FF2B5EF4-FFF2-40B4-BE49-F238E27FC236}">
                <a16:creationId xmlns:a16="http://schemas.microsoft.com/office/drawing/2014/main" id="{2AB0242A-C3DE-C08E-7255-199FAD38B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4" t="-2497" r="39325" b="82651"/>
          <a:stretch/>
        </p:blipFill>
        <p:spPr>
          <a:xfrm>
            <a:off x="964584" y="3538099"/>
            <a:ext cx="1289304" cy="128016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AC2214-8BBA-95F1-8113-3E200A5796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26" t="12042" r="18762" b="45369"/>
          <a:stretch/>
        </p:blipFill>
        <p:spPr>
          <a:xfrm>
            <a:off x="964289" y="1941679"/>
            <a:ext cx="1289599" cy="128016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13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A79DA-1879-BED6-576C-C5A556953F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4425" y="2021062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604B4-6FBE-628E-8616-9F2C6E83F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425" y="2294585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55027-E283-1BF9-6166-3114E2C15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425" y="3335513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D030C3-028B-09B3-3ABF-4F2D2C38F5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4425" y="3609036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0F2298-3525-A808-1662-C35F9309E3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4425" y="4648021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F9124B-879A-B82C-0C9E-94B6EF77E3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4425" y="4921544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62CBC72-4C38-08C5-88C5-6C5147F02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52330E-B500-1A86-3FB9-B4635BE8F66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7AB14-B0D6-104F-0BA1-7CE602364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6252" y="1999727"/>
            <a:ext cx="3319397" cy="659389"/>
          </a:xfrm>
        </p:spPr>
        <p:txBody>
          <a:bodyPr anchor="ctr"/>
          <a:lstStyle/>
          <a:p>
            <a:r>
              <a:rPr lang="en-US" dirty="0"/>
              <a:t>Company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752AFB-50D3-A323-6D6C-01DC2BC9D0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6252" y="3335513"/>
            <a:ext cx="3319397" cy="619501"/>
          </a:xfrm>
        </p:spPr>
        <p:txBody>
          <a:bodyPr anchor="ctr"/>
          <a:lstStyle/>
          <a:p>
            <a:r>
              <a:rPr lang="en-US" dirty="0"/>
              <a:t>Company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CD7B16-4198-2BC6-CBED-F4CACCE45F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6252" y="4631409"/>
            <a:ext cx="3319397" cy="636869"/>
          </a:xfrm>
        </p:spPr>
        <p:txBody>
          <a:bodyPr anchor="ctr"/>
          <a:lstStyle/>
          <a:p>
            <a:r>
              <a:rPr lang="en-US" dirty="0"/>
              <a:t>Company Name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243317-F19D-6A18-F82C-D63E72BFCF63}"/>
              </a:ext>
            </a:extLst>
          </p:cNvPr>
          <p:cNvCxnSpPr>
            <a:cxnSpLocks/>
          </p:cNvCxnSpPr>
          <p:nvPr/>
        </p:nvCxnSpPr>
        <p:spPr>
          <a:xfrm>
            <a:off x="6656399" y="1999728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CC0AC-0AE0-8E62-30BE-8125D76F709B}"/>
              </a:ext>
            </a:extLst>
          </p:cNvPr>
          <p:cNvCxnSpPr>
            <a:cxnSpLocks/>
          </p:cNvCxnSpPr>
          <p:nvPr/>
        </p:nvCxnSpPr>
        <p:spPr>
          <a:xfrm>
            <a:off x="6656399" y="3314935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0E6F6A-7CD7-D009-FBA0-FA1C9FABB0A9}"/>
              </a:ext>
            </a:extLst>
          </p:cNvPr>
          <p:cNvCxnSpPr>
            <a:cxnSpLocks/>
          </p:cNvCxnSpPr>
          <p:nvPr/>
        </p:nvCxnSpPr>
        <p:spPr>
          <a:xfrm>
            <a:off x="6656399" y="4628199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B7B9C6A-BC0C-1079-E962-8D9AC2163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58" t="13799" r="21359" b="47734"/>
          <a:stretch/>
        </p:blipFill>
        <p:spPr>
          <a:xfrm>
            <a:off x="1141551" y="3127813"/>
            <a:ext cx="1013025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8AE458-7F19-CAA9-B15A-EBC176767F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26" t="12042" r="18762" b="45369"/>
          <a:stretch/>
        </p:blipFill>
        <p:spPr>
          <a:xfrm>
            <a:off x="1141551" y="1843500"/>
            <a:ext cx="1013257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12" name="Picture 111" descr="Businessman holding notepad">
            <a:extLst>
              <a:ext uri="{FF2B5EF4-FFF2-40B4-BE49-F238E27FC236}">
                <a16:creationId xmlns:a16="http://schemas.microsoft.com/office/drawing/2014/main" id="{02683C78-3311-3DE1-479A-E532B3BA5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06" t="-2663" r="12359" b="77731"/>
          <a:stretch/>
        </p:blipFill>
        <p:spPr>
          <a:xfrm>
            <a:off x="1141551" y="4404243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365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7C4C561-57E3-8D70-E8E3-419A9E353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58" t="13799" r="21359" b="47734"/>
          <a:stretch/>
        </p:blipFill>
        <p:spPr>
          <a:xfrm>
            <a:off x="4775515" y="2457769"/>
            <a:ext cx="1013025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88906DA-F593-F3C4-D534-CF380AFB1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6" t="12042" r="18762" b="45369"/>
          <a:stretch/>
        </p:blipFill>
        <p:spPr>
          <a:xfrm>
            <a:off x="4775515" y="1331116"/>
            <a:ext cx="1013257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54" name="Picture 53" descr="Businessman holding notepad">
            <a:extLst>
              <a:ext uri="{FF2B5EF4-FFF2-40B4-BE49-F238E27FC236}">
                <a16:creationId xmlns:a16="http://schemas.microsoft.com/office/drawing/2014/main" id="{B0058C07-99DC-73F9-0795-EB3B38192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06" t="-2663" r="12359" b="77731"/>
          <a:stretch/>
        </p:blipFill>
        <p:spPr>
          <a:xfrm>
            <a:off x="4775515" y="3576539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  <p:pic>
        <p:nvPicPr>
          <p:cNvPr id="55" name="Picture 54" descr="Businessman crossed hands">
            <a:extLst>
              <a:ext uri="{FF2B5EF4-FFF2-40B4-BE49-F238E27FC236}">
                <a16:creationId xmlns:a16="http://schemas.microsoft.com/office/drawing/2014/main" id="{6E2C6700-8987-DAF1-51BF-904A2C63B4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34" t="-2497" r="39325" b="82651"/>
          <a:stretch/>
        </p:blipFill>
        <p:spPr>
          <a:xfrm>
            <a:off x="4775515" y="4695309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F53D0F-240C-7878-D004-EE9FB61DBF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816352"/>
            <a:ext cx="3602317" cy="329184"/>
          </a:xfrm>
        </p:spPr>
        <p:txBody>
          <a:bodyPr rtlCol="0">
            <a:noAutofit/>
          </a:bodyPr>
          <a:lstStyle/>
          <a:p>
            <a:r>
              <a:rPr lang="en-US"/>
              <a:t>MODERATOR: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43D91-9FAA-CB72-D5AA-94F478D69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59243" y="1547372"/>
            <a:ext cx="2612454" cy="692126"/>
          </a:xfrm>
        </p:spPr>
        <p:txBody>
          <a:bodyPr rtlCol="0">
            <a:noAutofit/>
          </a:bodyPr>
          <a:lstStyle/>
          <a:p>
            <a:r>
              <a:rPr lang="en-US"/>
              <a:t>Company Name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D1439D-579C-569F-3E77-3DE0A3E538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59243" y="2661339"/>
            <a:ext cx="2612454" cy="681103"/>
          </a:xfrm>
        </p:spPr>
        <p:txBody>
          <a:bodyPr rtlCol="0">
            <a:noAutofit/>
          </a:bodyPr>
          <a:lstStyle/>
          <a:p>
            <a:r>
              <a:rPr lang="en-US"/>
              <a:t>Company Name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8D7B1A-5093-D690-C6EB-D0FE463FD0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59243" y="3783202"/>
            <a:ext cx="2612454" cy="681102"/>
          </a:xfrm>
        </p:spPr>
        <p:txBody>
          <a:bodyPr rtlCol="0">
            <a:noAutofit/>
          </a:bodyPr>
          <a:lstStyle/>
          <a:p>
            <a:r>
              <a:rPr lang="en-US"/>
              <a:t>Company Name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7531FB-389F-12A9-A3D7-6D233A884D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59243" y="4894285"/>
            <a:ext cx="2612454" cy="681103"/>
          </a:xfrm>
        </p:spPr>
        <p:txBody>
          <a:bodyPr rtlCol="0">
            <a:noAutofit/>
          </a:bodyPr>
          <a:lstStyle/>
          <a:p>
            <a:r>
              <a:rPr lang="en-US"/>
              <a:t>Company Name</a:t>
            </a:r>
            <a:endParaRPr lang="en-US" dirty="0"/>
          </a:p>
        </p:txBody>
      </p:sp>
      <p:sp>
        <p:nvSpPr>
          <p:cNvPr id="48129" name="Title 1">
            <a:extLst>
              <a:ext uri="{FF2B5EF4-FFF2-40B4-BE49-F238E27FC236}">
                <a16:creationId xmlns:a16="http://schemas.microsoft.com/office/drawing/2014/main" id="{67F01959-2BF3-17D2-418C-B4B37548D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alt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696BFF6-C1CA-C96F-1322-4343BF006EA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8147" name="Text Placeholder 48146">
            <a:extLst>
              <a:ext uri="{FF2B5EF4-FFF2-40B4-BE49-F238E27FC236}">
                <a16:creationId xmlns:a16="http://schemas.microsoft.com/office/drawing/2014/main" id="{0288D571-2E21-44C1-7E72-C0DB588AD7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55064" y="3172968"/>
            <a:ext cx="3601265" cy="329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48148" name="Text Placeholder 48147">
            <a:extLst>
              <a:ext uri="{FF2B5EF4-FFF2-40B4-BE49-F238E27FC236}">
                <a16:creationId xmlns:a16="http://schemas.microsoft.com/office/drawing/2014/main" id="{6F6AA34E-74F0-67B3-74B0-DD37B10499D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55064" y="3529584"/>
            <a:ext cx="3601265" cy="329184"/>
          </a:xfrm>
        </p:spPr>
        <p:txBody>
          <a:bodyPr/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338" name="Text Placeholder 48337">
            <a:extLst>
              <a:ext uri="{FF2B5EF4-FFF2-40B4-BE49-F238E27FC236}">
                <a16:creationId xmlns:a16="http://schemas.microsoft.com/office/drawing/2014/main" id="{A340EB1C-A3AD-E723-1DA1-BA232BF6EE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55064" y="3867912"/>
            <a:ext cx="3601266" cy="329184"/>
          </a:xfrm>
        </p:spPr>
        <p:txBody>
          <a:bodyPr/>
          <a:lstStyle/>
          <a:p>
            <a:r>
              <a:rPr lang="en-US"/>
              <a:t>Company Name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52DF09-AD3D-60DA-45F7-80DF8C856D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3548" y="5246205"/>
            <a:ext cx="2823252" cy="329184"/>
          </a:xfrm>
        </p:spPr>
        <p:txBody>
          <a:bodyPr rtlCol="0">
            <a:noAutofit/>
          </a:bodyPr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141" name="Text Placeholder 14">
            <a:extLst>
              <a:ext uri="{FF2B5EF4-FFF2-40B4-BE49-F238E27FC236}">
                <a16:creationId xmlns:a16="http://schemas.microsoft.com/office/drawing/2014/main" id="{C55511F1-ADA8-F472-F8B2-FBD73B58BEE1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5863547" y="1547372"/>
            <a:ext cx="2823253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6CEB1-4535-82C0-3980-280970EE6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547" y="1899291"/>
            <a:ext cx="2823253" cy="329184"/>
          </a:xfrm>
        </p:spPr>
        <p:txBody>
          <a:bodyPr rtlCol="0">
            <a:noAutofit/>
          </a:bodyPr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132" name="Text Placeholder 5">
            <a:extLst>
              <a:ext uri="{FF2B5EF4-FFF2-40B4-BE49-F238E27FC236}">
                <a16:creationId xmlns:a16="http://schemas.microsoft.com/office/drawing/2014/main" id="{03C8BF89-956E-940E-BE84-7FCB1028514B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5863547" y="2667646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First Name Last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84A54D-4CB5-C196-25CC-A5C286CAE9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548" y="3019565"/>
            <a:ext cx="2823252" cy="329184"/>
          </a:xfrm>
        </p:spPr>
        <p:txBody>
          <a:bodyPr rtlCol="0">
            <a:noAutofit/>
          </a:bodyPr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135" name="Text Placeholder 8">
            <a:extLst>
              <a:ext uri="{FF2B5EF4-FFF2-40B4-BE49-F238E27FC236}">
                <a16:creationId xmlns:a16="http://schemas.microsoft.com/office/drawing/2014/main" id="{F1412F4D-79E9-1C67-94FC-D9730F1E242C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>
          <a:xfrm>
            <a:off x="5863547" y="3783202"/>
            <a:ext cx="2823253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4EE9C7-4CC8-5B74-50ED-C089AAAAC7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548" y="4135121"/>
            <a:ext cx="2823252" cy="329184"/>
          </a:xfrm>
        </p:spPr>
        <p:txBody>
          <a:bodyPr rtlCol="0">
            <a:noAutofit/>
          </a:bodyPr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138" name="Text Placeholder 11">
            <a:extLst>
              <a:ext uri="{FF2B5EF4-FFF2-40B4-BE49-F238E27FC236}">
                <a16:creationId xmlns:a16="http://schemas.microsoft.com/office/drawing/2014/main" id="{3B62C277-36A9-3B0B-B0D8-F0BC5D6DCEE2}"/>
              </a:ext>
            </a:extLst>
          </p:cNvPr>
          <p:cNvSpPr>
            <a:spLocks noGrp="1" noChangeArrowheads="1"/>
          </p:cNvSpPr>
          <p:nvPr>
            <p:ph type="body" sz="quarter" idx="20"/>
          </p:nvPr>
        </p:nvSpPr>
        <p:spPr>
          <a:xfrm>
            <a:off x="5863547" y="4894286"/>
            <a:ext cx="2823253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5E2AA1-2678-2982-0F5A-0CC4AC162C36}"/>
              </a:ext>
            </a:extLst>
          </p:cNvPr>
          <p:cNvCxnSpPr>
            <a:cxnSpLocks/>
          </p:cNvCxnSpPr>
          <p:nvPr/>
        </p:nvCxnSpPr>
        <p:spPr>
          <a:xfrm>
            <a:off x="8827595" y="1280160"/>
            <a:ext cx="0" cy="45720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Business woman hands together">
            <a:extLst>
              <a:ext uri="{FF2B5EF4-FFF2-40B4-BE49-F238E27FC236}">
                <a16:creationId xmlns:a16="http://schemas.microsoft.com/office/drawing/2014/main" id="{712F1C58-3243-D42E-AFF9-00911496A6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78" t="-2283" r="8748" b="77223"/>
          <a:stretch/>
        </p:blipFill>
        <p:spPr>
          <a:xfrm>
            <a:off x="624056" y="3026664"/>
            <a:ext cx="1013257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E68E57C4-67F1-6B88-3911-EEC9EF4CD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alt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B9924A8-4E06-7A63-B1AE-DD257E02E7D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AD8D800F-7842-3801-07A4-16950B3B43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816352"/>
            <a:ext cx="3602317" cy="329184"/>
          </a:xfrm>
        </p:spPr>
        <p:txBody>
          <a:bodyPr/>
          <a:lstStyle/>
          <a:p>
            <a:r>
              <a:rPr lang="en-US"/>
              <a:t>MODERATOR:</a:t>
            </a:r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8C92C5CB-4611-94B7-FD2D-CDEEB51162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547" y="1628791"/>
            <a:ext cx="2823253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A18A7418-81D6-527C-0F24-07049A42D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547" y="1980710"/>
            <a:ext cx="2823253" cy="329184"/>
          </a:xfrm>
        </p:spPr>
        <p:txBody>
          <a:bodyPr/>
          <a:lstStyle/>
          <a:p>
            <a:r>
              <a:rPr lang="en-US" altLang="en-US"/>
              <a:t>Title Lorem Ipsum Dolor</a:t>
            </a:r>
            <a:endParaRPr lang="en-US" altLang="en-US" dirty="0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CD25C36C-694E-6557-E513-C6FADD2719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3547" y="3187475"/>
            <a:ext cx="2823253" cy="329184"/>
          </a:xfrm>
        </p:spPr>
        <p:txBody>
          <a:bodyPr/>
          <a:lstStyle/>
          <a:p>
            <a:r>
              <a:rPr lang="en-US"/>
              <a:t>First Name Last Name</a:t>
            </a:r>
            <a:endParaRPr lang="en-US" dirty="0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CA890E41-2EA2-BDF3-D2F9-FF861F52F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548" y="3539394"/>
            <a:ext cx="2823252" cy="329184"/>
          </a:xfrm>
        </p:spPr>
        <p:txBody>
          <a:bodyPr/>
          <a:lstStyle/>
          <a:p>
            <a:r>
              <a:rPr lang="en-US" altLang="en-US"/>
              <a:t>Title Lorem Ipsum Dolor</a:t>
            </a:r>
            <a:endParaRPr lang="en-US" alt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46BE78E5-0642-79ED-0E3A-5A478533F9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63547" y="4741441"/>
            <a:ext cx="2823253" cy="329184"/>
          </a:xfrm>
        </p:spPr>
        <p:txBody>
          <a:bodyPr/>
          <a:lstStyle/>
          <a:p>
            <a:r>
              <a:rPr lang="en-US"/>
              <a:t>First Name Last Name</a:t>
            </a:r>
            <a:endParaRPr 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40625279-F4B4-AB6A-8B25-0738CD2212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548" y="5093360"/>
            <a:ext cx="2823252" cy="329184"/>
          </a:xfrm>
        </p:spPr>
        <p:txBody>
          <a:bodyPr/>
          <a:lstStyle/>
          <a:p>
            <a:r>
              <a:rPr lang="en-US" altLang="en-US"/>
              <a:t>Title Lorem Ipsum Dolor</a:t>
            </a:r>
            <a:endParaRPr lang="en-US" altLang="en-US" dirty="0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C586120-20AF-EA09-FEB1-3EF0FD8BFA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55064" y="3172968"/>
            <a:ext cx="3601265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16922A71-FF07-D151-4C6C-C3A87B5BA80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55064" y="3529584"/>
            <a:ext cx="3601265" cy="329184"/>
          </a:xfrm>
        </p:spPr>
        <p:txBody>
          <a:bodyPr/>
          <a:lstStyle/>
          <a:p>
            <a:r>
              <a:rPr lang="en-US" altLang="en-US" dirty="0"/>
              <a:t>Title Lorem Ipsum Dolor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7C3B6298-08D9-0661-B211-4F488DD50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21" y="3852599"/>
            <a:ext cx="12842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367E328A-B673-5DA0-4093-D8D8BE12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223" y="1715005"/>
            <a:ext cx="128428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212AAA5-5A4C-AF9B-23D5-577362C6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224" y="3273539"/>
            <a:ext cx="12842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E4C8B1B-EDE7-8E10-80D0-DE26D9E5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224" y="4833660"/>
            <a:ext cx="12842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8608A97-E496-EBC4-F4B7-6D7DC4C5BC28}"/>
              </a:ext>
            </a:extLst>
          </p:cNvPr>
          <p:cNvCxnSpPr>
            <a:cxnSpLocks/>
          </p:cNvCxnSpPr>
          <p:nvPr/>
        </p:nvCxnSpPr>
        <p:spPr>
          <a:xfrm>
            <a:off x="9122235" y="1280160"/>
            <a:ext cx="0" cy="45720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" name="Picture 132" descr="Business woman hands together">
            <a:extLst>
              <a:ext uri="{FF2B5EF4-FFF2-40B4-BE49-F238E27FC236}">
                <a16:creationId xmlns:a16="http://schemas.microsoft.com/office/drawing/2014/main" id="{31A0BD09-01E7-3200-B966-83242996A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8" t="-2283" r="8748" b="77223"/>
          <a:stretch/>
        </p:blipFill>
        <p:spPr>
          <a:xfrm>
            <a:off x="624056" y="3026664"/>
            <a:ext cx="1013257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542E99E-04C9-BBC8-F874-9253DAD78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58" t="13799" r="21359" b="47734"/>
          <a:stretch/>
        </p:blipFill>
        <p:spPr>
          <a:xfrm>
            <a:off x="4775515" y="3033228"/>
            <a:ext cx="1013025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84710104-34CA-A65C-BE59-DB6D5C3658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26" t="12042" r="18762" b="45369"/>
          <a:stretch/>
        </p:blipFill>
        <p:spPr>
          <a:xfrm>
            <a:off x="4775515" y="1433595"/>
            <a:ext cx="1013257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36" name="Picture 135" descr="Businessman holding notepad">
            <a:extLst>
              <a:ext uri="{FF2B5EF4-FFF2-40B4-BE49-F238E27FC236}">
                <a16:creationId xmlns:a16="http://schemas.microsoft.com/office/drawing/2014/main" id="{C34F2C69-BCCA-041B-0362-B225EDA2F2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06" t="-2663" r="12359" b="77731"/>
          <a:stretch/>
        </p:blipFill>
        <p:spPr>
          <a:xfrm>
            <a:off x="4775515" y="4624978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12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FA719-E663-A8EC-CAFD-7263D51098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210" y="1416424"/>
            <a:ext cx="11736849" cy="444649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Lorem ipsum dolor Heading</a:t>
            </a:r>
          </a:p>
          <a:p>
            <a:pPr marL="0" indent="0">
              <a:buNone/>
            </a:pPr>
            <a:r>
              <a:rPr lang="en-US" dirty="0"/>
              <a:t>Content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Quis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50C4"/>
                </a:solidFill>
              </a:rPr>
              <a:t>SUBHEADING</a:t>
            </a:r>
          </a:p>
          <a:p>
            <a:r>
              <a:rPr lang="en-US" dirty="0"/>
              <a:t>Content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>
                <a:hlinkClick r:id="rId3"/>
              </a:rPr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1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Quis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</a:t>
            </a:r>
          </a:p>
          <a:p>
            <a:pPr lvl="3"/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  <a:p>
            <a:r>
              <a:rPr lang="en-US" dirty="0"/>
              <a:t>Content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>
                <a:hlinkClick r:id="rId3"/>
              </a:rPr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1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Quis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740659B-C527-23F3-2BC0-02E5C8A3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6258"/>
            <a:ext cx="11750040" cy="630936"/>
          </a:xfrm>
        </p:spPr>
        <p:txBody>
          <a:bodyPr/>
          <a:lstStyle/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Ddipiscing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C3BC2-1B58-A85D-4338-B2FA8E4A11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10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B9EA67DF-1CE2-CBF0-83B9-C9D0B1887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967986"/>
              </p:ext>
            </p:extLst>
          </p:nvPr>
        </p:nvGraphicFramePr>
        <p:xfrm>
          <a:off x="6099790" y="1596888"/>
          <a:ext cx="5767452" cy="4459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5432007" imgH="3956647" progId="Excel.Chart.8">
                  <p:embed/>
                </p:oleObj>
              </mc:Choice>
              <mc:Fallback>
                <p:oleObj name="Chart" r:id="rId3" imgW="5432007" imgH="3956647" progId="Excel.Chart.8">
                  <p:embed/>
                  <p:pic>
                    <p:nvPicPr>
                      <p:cNvPr id="55300" name="Content Placeholder 5">
                        <a:extLst>
                          <a:ext uri="{FF2B5EF4-FFF2-40B4-BE49-F238E27FC236}">
                            <a16:creationId xmlns:a16="http://schemas.microsoft.com/office/drawing/2014/main" id="{4EE7DF88-2A4A-E57A-5A53-AC47B50F52B9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9790" y="1596888"/>
                        <a:ext cx="5767452" cy="4459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752384-2F78-5400-BCB9-C1C0810BF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212" y="1299882"/>
            <a:ext cx="11694029" cy="3409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3A32E-F688-9354-300F-39C5A5DBB0D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0019" y="2192707"/>
            <a:ext cx="5760720" cy="3851275"/>
          </a:xfrm>
        </p:spPr>
        <p:txBody>
          <a:bodyPr/>
          <a:lstStyle/>
          <a:p>
            <a:r>
              <a:rPr lang="en-US" altLang="en-US" dirty="0"/>
              <a:t>Content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>
                <a:hlinkClick r:id="rId5"/>
              </a:rPr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endParaRPr lang="en-US" altLang="en-US" dirty="0"/>
          </a:p>
          <a:p>
            <a:pPr lvl="1"/>
            <a:r>
              <a:rPr lang="en-US" altLang="en-US" dirty="0"/>
              <a:t>Sed do </a:t>
            </a:r>
            <a:r>
              <a:rPr lang="en-US" altLang="en-US" dirty="0" err="1"/>
              <a:t>eiusmod</a:t>
            </a:r>
            <a:r>
              <a:rPr lang="en-US" altLang="en-US" dirty="0"/>
              <a:t> </a:t>
            </a:r>
            <a:r>
              <a:rPr lang="en-US" altLang="en-US" dirty="0" err="1"/>
              <a:t>tempor</a:t>
            </a:r>
            <a:r>
              <a:rPr lang="en-US" altLang="en-US" dirty="0"/>
              <a:t> </a:t>
            </a:r>
            <a:r>
              <a:rPr lang="en-US" altLang="en-US" dirty="0" err="1"/>
              <a:t>incididunt</a:t>
            </a:r>
            <a:r>
              <a:rPr lang="en-US" altLang="en-US" dirty="0"/>
              <a:t> </a:t>
            </a:r>
            <a:r>
              <a:rPr lang="en-US" altLang="en-US" dirty="0" err="1"/>
              <a:t>ut</a:t>
            </a:r>
            <a:r>
              <a:rPr lang="en-US" altLang="en-US" dirty="0"/>
              <a:t> labore et dolore magna </a:t>
            </a:r>
            <a:r>
              <a:rPr lang="en-US" altLang="en-US" dirty="0" err="1"/>
              <a:t>aliqua</a:t>
            </a:r>
            <a:endParaRPr lang="en-US" altLang="en-US" dirty="0"/>
          </a:p>
          <a:p>
            <a:pPr lvl="2"/>
            <a:r>
              <a:rPr lang="en-US" altLang="en-US" dirty="0"/>
              <a:t>Quis ipsum </a:t>
            </a:r>
            <a:r>
              <a:rPr lang="en-US" altLang="en-US" dirty="0" err="1"/>
              <a:t>suspendisse</a:t>
            </a:r>
            <a:r>
              <a:rPr lang="en-US" altLang="en-US" dirty="0"/>
              <a:t> </a:t>
            </a:r>
            <a:r>
              <a:rPr lang="en-US" altLang="en-US" dirty="0" err="1"/>
              <a:t>ultrices</a:t>
            </a:r>
            <a:r>
              <a:rPr lang="en-US" altLang="en-US" dirty="0"/>
              <a:t> gravida</a:t>
            </a:r>
          </a:p>
          <a:p>
            <a:pPr lvl="3"/>
            <a:r>
              <a:rPr lang="en-US" altLang="en-US" dirty="0" err="1"/>
              <a:t>Risus</a:t>
            </a:r>
            <a:r>
              <a:rPr lang="en-US" altLang="en-US" dirty="0"/>
              <a:t> </a:t>
            </a:r>
            <a:r>
              <a:rPr lang="en-US" altLang="en-US" dirty="0" err="1"/>
              <a:t>commodo</a:t>
            </a:r>
            <a:r>
              <a:rPr lang="en-US" altLang="en-US" dirty="0"/>
              <a:t> </a:t>
            </a:r>
            <a:r>
              <a:rPr lang="en-US" altLang="en-US" dirty="0" err="1"/>
              <a:t>viverra</a:t>
            </a:r>
            <a:r>
              <a:rPr lang="en-US" altLang="en-US" dirty="0"/>
              <a:t> </a:t>
            </a:r>
            <a:r>
              <a:rPr lang="en-US" altLang="en-US" dirty="0" err="1"/>
              <a:t>maecenas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Content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>
                <a:hlinkClick r:id="rId5"/>
              </a:rPr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endParaRPr lang="en-US" altLang="en-US" dirty="0"/>
          </a:p>
          <a:p>
            <a:pPr lvl="1"/>
            <a:r>
              <a:rPr lang="en-US" altLang="en-US" dirty="0"/>
              <a:t>Sed do </a:t>
            </a:r>
            <a:r>
              <a:rPr lang="en-US" altLang="en-US" dirty="0" err="1"/>
              <a:t>eiusmod</a:t>
            </a:r>
            <a:r>
              <a:rPr lang="en-US" altLang="en-US" dirty="0"/>
              <a:t> </a:t>
            </a:r>
            <a:r>
              <a:rPr lang="en-US" altLang="en-US" dirty="0" err="1"/>
              <a:t>tempor</a:t>
            </a:r>
            <a:r>
              <a:rPr lang="en-US" altLang="en-US" dirty="0"/>
              <a:t> </a:t>
            </a:r>
            <a:r>
              <a:rPr lang="en-US" altLang="en-US" dirty="0" err="1"/>
              <a:t>incididunt</a:t>
            </a:r>
            <a:r>
              <a:rPr lang="en-US" altLang="en-US" dirty="0"/>
              <a:t> </a:t>
            </a:r>
            <a:r>
              <a:rPr lang="en-US" altLang="en-US" dirty="0" err="1"/>
              <a:t>ut</a:t>
            </a:r>
            <a:r>
              <a:rPr lang="en-US" altLang="en-US" dirty="0"/>
              <a:t> labore et dolore magna </a:t>
            </a:r>
            <a:r>
              <a:rPr lang="en-US" altLang="en-US" dirty="0" err="1"/>
              <a:t>aliqua</a:t>
            </a:r>
            <a:endParaRPr lang="en-US" altLang="en-US" dirty="0"/>
          </a:p>
          <a:p>
            <a:pPr lvl="1"/>
            <a:r>
              <a:rPr lang="en-US" altLang="en-US" dirty="0"/>
              <a:t>Quis ipsum </a:t>
            </a:r>
            <a:r>
              <a:rPr lang="en-US" altLang="en-US" dirty="0" err="1"/>
              <a:t>suspendisse</a:t>
            </a:r>
            <a:r>
              <a:rPr lang="en-US" altLang="en-US" dirty="0"/>
              <a:t> </a:t>
            </a:r>
            <a:r>
              <a:rPr lang="en-US" altLang="en-US" dirty="0" err="1"/>
              <a:t>ultrices</a:t>
            </a:r>
            <a:r>
              <a:rPr lang="en-US" altLang="en-US" dirty="0"/>
              <a:t> gravida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5C1D38B-F62C-4077-DE9B-7186B4B1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6258"/>
            <a:ext cx="11750040" cy="630936"/>
          </a:xfrm>
        </p:spPr>
        <p:txBody>
          <a:bodyPr/>
          <a:lstStyle/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Ddipiscing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BDBF1-B45C-4195-8DAC-2CF1057EC5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919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CONFERENCE CONTENT" val="faCcFffI"/>
  <p:tag name="ARTICULATE_DESIGN_ID_CONFERENCE SECTION" val="twTFXnpn"/>
  <p:tag name="ARTICULATE_DESIGN_ID_1_AC23 NAME SLIDES" val="sH64TFEm"/>
  <p:tag name="ARTICULATE_DESIGN_ID_AC23 &amp; TECH FORUM NAME SLIDES" val="JgGuQWTQ"/>
  <p:tag name="ARTICULATE_DESIGN_ID_AC23 &amp; TF TITLE - 1 DATE - PHOTO" val="Hiv7l6O6"/>
  <p:tag name="ARTICULATE_DESIGN_ID_AC23 &amp; TF NAME SLIDES" val="oQI0fCHO"/>
  <p:tag name="ARTICULATE_DESIGN_ID_TECH FORUM TITLE - 1 DATE - PHOTO" val="qNjFfSEs"/>
  <p:tag name="ARTICULATE_DESIGN_ID_AC23 TITLE - 1 DATE - PHOTO" val="TOSFf45k"/>
  <p:tag name="ARTICULATE_DESIGN_ID_1_AC23 TITLE - 1 DATE - PHOTO" val="0DNvwocK"/>
  <p:tag name="ARTICULATE_DESIGN_ID_PM24 NAME SLIDES" val="y0p4rulY"/>
  <p:tag name="ARTICULATE_DESIGN_ID_PM24 TITLE - 1 DATE - PHOTO" val="ifl2ChVb"/>
  <p:tag name="ARTICULATE_DESIGN_ID_TITLE SLIDES" val="dEcKKn9G"/>
  <p:tag name="ARTICULATE_DESIGN_ID_1_CONFERENCE CONTENT" val="nLt8SEuO"/>
  <p:tag name="ARTICULATE_DESIGN_ID_2_PM24 ALT NAME SLIDES" val="7dmkK5Ue"/>
  <p:tag name="ARTICULATE_DESIGN_ID_PM24 TITLE SLIDES" val="D5oz34ak"/>
  <p:tag name="ARTICULATE_DESIGN_ID_PM24 CONFERENCE SECTION" val="inT8jD6q"/>
  <p:tag name="ARTICULATE_DESIGN_ID_PM24 ALT NAME SLIDES" val="C8apx1l9"/>
  <p:tag name="ARTICULATE_DESIGN_ID_1_PM24 ALT NAME SLIDES" val="XBmkGSlf"/>
  <p:tag name="ARTICULATE_DESIGN_ID_PM24 - CONFERENCE CONTENT" val="WZzY9Ph0"/>
  <p:tag name="ARTICULATE_DESIGN_ID_3- PM24 - CONFERENCE SECTION" val="JQIUEvCn"/>
  <p:tag name="ARTICULATE_DESIGN_ID_1- PM24 TITLE - DATE - PHOTO" val="JGoOa9BJ"/>
  <p:tag name="ARTICULATE_DESIGN_ID_4- PM24 - CONFERENCE CONTENT" val="4hrdK4Vh"/>
  <p:tag name="ARTICULATE_DESIGN_ID_2- PM24 - NAME SLIDES" val="vYTihaYJ"/>
  <p:tag name="ARTICULATE_DESIGN_ID_1_2- PM24 - NAME SLIDES" val="nDkDITwv"/>
  <p:tag name="ARTICULATE_DESIGN_ID_3- PM24 - SECTION" val="P0z7BdUh"/>
  <p:tag name="ARTICULATE_PROJECT_OPEN" val="0"/>
  <p:tag name="ARTICULATE_SLIDE_COUNT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- PM24 Title - Date - Photo">
  <a:themeElements>
    <a:clrScheme name="MAG Presentation Color Scheme">
      <a:dk1>
        <a:srgbClr val="01347F"/>
      </a:dk1>
      <a:lt1>
        <a:srgbClr val="FFFFFF"/>
      </a:lt1>
      <a:dk2>
        <a:srgbClr val="0D57CE"/>
      </a:dk2>
      <a:lt2>
        <a:srgbClr val="E7E6E6"/>
      </a:lt2>
      <a:accent1>
        <a:srgbClr val="3BCEF8"/>
      </a:accent1>
      <a:accent2>
        <a:srgbClr val="EE5E3C"/>
      </a:accent2>
      <a:accent3>
        <a:srgbClr val="0D57CE"/>
      </a:accent3>
      <a:accent4>
        <a:srgbClr val="3BCEF8"/>
      </a:accent4>
      <a:accent5>
        <a:srgbClr val="74A5E2"/>
      </a:accent5>
      <a:accent6>
        <a:srgbClr val="248E32"/>
      </a:accent6>
      <a:hlink>
        <a:srgbClr val="248E32"/>
      </a:hlink>
      <a:folHlink>
        <a:srgbClr val="248E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- PM24 - Section">
  <a:themeElements>
    <a:clrScheme name="MAG Presentation Color Scheme">
      <a:dk1>
        <a:srgbClr val="01347F"/>
      </a:dk1>
      <a:lt1>
        <a:srgbClr val="FFFFFF"/>
      </a:lt1>
      <a:dk2>
        <a:srgbClr val="0D57CE"/>
      </a:dk2>
      <a:lt2>
        <a:srgbClr val="E7E6E6"/>
      </a:lt2>
      <a:accent1>
        <a:srgbClr val="3BCEF8"/>
      </a:accent1>
      <a:accent2>
        <a:srgbClr val="EE5E3C"/>
      </a:accent2>
      <a:accent3>
        <a:srgbClr val="0D57CE"/>
      </a:accent3>
      <a:accent4>
        <a:srgbClr val="3BCEF8"/>
      </a:accent4>
      <a:accent5>
        <a:srgbClr val="74A5E2"/>
      </a:accent5>
      <a:accent6>
        <a:srgbClr val="248E32"/>
      </a:accent6>
      <a:hlink>
        <a:srgbClr val="248E32"/>
      </a:hlink>
      <a:folHlink>
        <a:srgbClr val="248E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- PM24 - Name Slides">
  <a:themeElements>
    <a:clrScheme name="MAG Presentation Color Scheme">
      <a:dk1>
        <a:srgbClr val="01347F"/>
      </a:dk1>
      <a:lt1>
        <a:srgbClr val="FFFFFF"/>
      </a:lt1>
      <a:dk2>
        <a:srgbClr val="0D57CE"/>
      </a:dk2>
      <a:lt2>
        <a:srgbClr val="E7E6E6"/>
      </a:lt2>
      <a:accent1>
        <a:srgbClr val="3BCEF8"/>
      </a:accent1>
      <a:accent2>
        <a:srgbClr val="EE5E3C"/>
      </a:accent2>
      <a:accent3>
        <a:srgbClr val="0D57CE"/>
      </a:accent3>
      <a:accent4>
        <a:srgbClr val="3BCEF8"/>
      </a:accent4>
      <a:accent5>
        <a:srgbClr val="74A5E2"/>
      </a:accent5>
      <a:accent6>
        <a:srgbClr val="248E32"/>
      </a:accent6>
      <a:hlink>
        <a:srgbClr val="248E32"/>
      </a:hlink>
      <a:folHlink>
        <a:srgbClr val="248E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- PM24 - Conference Content">
  <a:themeElements>
    <a:clrScheme name="MAG Presentation Color Scheme">
      <a:dk1>
        <a:srgbClr val="01347F"/>
      </a:dk1>
      <a:lt1>
        <a:srgbClr val="FFFFFF"/>
      </a:lt1>
      <a:dk2>
        <a:srgbClr val="0D57CE"/>
      </a:dk2>
      <a:lt2>
        <a:srgbClr val="E7E6E6"/>
      </a:lt2>
      <a:accent1>
        <a:srgbClr val="3BCEF8"/>
      </a:accent1>
      <a:accent2>
        <a:srgbClr val="EE5E3C"/>
      </a:accent2>
      <a:accent3>
        <a:srgbClr val="0D57CE"/>
      </a:accent3>
      <a:accent4>
        <a:srgbClr val="3BCEF8"/>
      </a:accent4>
      <a:accent5>
        <a:srgbClr val="74A5E2"/>
      </a:accent5>
      <a:accent6>
        <a:srgbClr val="248E32"/>
      </a:accent6>
      <a:hlink>
        <a:srgbClr val="248E32"/>
      </a:hlink>
      <a:folHlink>
        <a:srgbClr val="248E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2616</TotalTime>
  <Words>463</Words>
  <Application>Microsoft Macintosh PowerPoint</Application>
  <PresentationFormat>Widescreen</PresentationFormat>
  <Paragraphs>84</Paragraphs>
  <Slides>10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Helvetica</vt:lpstr>
      <vt:lpstr>Wingdings</vt:lpstr>
      <vt:lpstr>1- PM24 Title - Date - Photo</vt:lpstr>
      <vt:lpstr>3- PM24 - Section</vt:lpstr>
      <vt:lpstr>2- PM24 - Name Slides</vt:lpstr>
      <vt:lpstr>4- PM24 - Conference Content</vt:lpstr>
      <vt:lpstr>Chart</vt:lpstr>
      <vt:lpstr>PowerPoint Presentation</vt:lpstr>
      <vt:lpstr>Lorem Ipsum Dolor Title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Lawrence</dc:creator>
  <cp:lastModifiedBy>Vinnie Lopez</cp:lastModifiedBy>
  <cp:revision>238</cp:revision>
  <dcterms:created xsi:type="dcterms:W3CDTF">2020-09-23T19:11:37Z</dcterms:created>
  <dcterms:modified xsi:type="dcterms:W3CDTF">2024-04-18T21:55:21Z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9B29B6A2-CD77-4A05-AB37-F813E94CBB22</vt:lpwstr>
  </property>
  <property fmtid="{D5CDD505-2E9C-101B-9397-08002B2CF9AE}" pid="3" name="ArticulatePath">
    <vt:lpwstr>MAG-PPT-Template-Conference - AC23 and TF</vt:lpwstr>
  </property>
</Properties>
</file>