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2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1"/>
    <p:restoredTop sz="96327"/>
  </p:normalViewPr>
  <p:slideViewPr>
    <p:cSldViewPr snapToGrid="0">
      <p:cViewPr varScale="1">
        <p:scale>
          <a:sx n="55" d="100"/>
          <a:sy n="55" d="100"/>
        </p:scale>
        <p:origin x="3032" y="240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244" t="23461" r="4388" b="24488"/>
          <a:stretch/>
        </p:blipFill>
        <p:spPr>
          <a:xfrm>
            <a:off x="626165" y="9688237"/>
            <a:ext cx="12463671" cy="3419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6/5/24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_Payments_Conference_2024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C30B912-1012-56AB-FA50-81A3580AE5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03" b="21802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C37F35D2-29F7-0928-1C8D-7802331FF5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03" b="21802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163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SEPTEMBER 9):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Conference agenda this September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today and share the excitement centered around this event!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SEPTEMBER 9):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Conference, which invites industry experts to discuss various topics including fraud, payments processing, alternative payments, and authentication. I strongly recommend securing your spot and registering today! #MAGPaymentsConference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SEPTEMBER 16: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Conference aims to cultivate enduring partnerships and provide valuable insights from payments industry experts. I am thrilled to take the stage and share my perspective during the [INSERT SESSION TITLE]. I look forward to seeing you there! #MAGPaymentsConference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(SEPTEMBER 10-SEPTEMBER 15):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2024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#MAGPaymentsConference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</a:t>
            </a: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business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#MAGPaymentsConference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4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A5C7A8E0-125B-12C1-901F-AC9371D30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292" b="26721"/>
          <a:stretch/>
        </p:blipFill>
        <p:spPr>
          <a:xfrm>
            <a:off x="143561" y="387012"/>
            <a:ext cx="5115766" cy="1157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7333</TotalTime>
  <Words>464</Words>
  <Application>Microsoft Macintosh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52</cp:revision>
  <dcterms:created xsi:type="dcterms:W3CDTF">2023-02-16T19:19:06Z</dcterms:created>
  <dcterms:modified xsi:type="dcterms:W3CDTF">2024-06-05T14:04:23Z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