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3.xml" ContentType="application/vnd.openxmlformats-officedocument.presentationml.slideLayout+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notesSlides/notesSlide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1"/>
    <p:sldMasterId id="2147483704" r:id="rId2"/>
    <p:sldMasterId id="2147484844" r:id="rId3"/>
    <p:sldMasterId id="2147483689" r:id="rId4"/>
  </p:sldMasterIdLst>
  <p:notesMasterIdLst>
    <p:notesMasterId r:id="rId19"/>
  </p:notesMasterIdLst>
  <p:handoutMasterIdLst>
    <p:handoutMasterId r:id="rId20"/>
  </p:handoutMasterIdLst>
  <p:sldIdLst>
    <p:sldId id="336" r:id="rId5"/>
    <p:sldId id="270" r:id="rId6"/>
    <p:sldId id="271" r:id="rId7"/>
    <p:sldId id="333" r:id="rId8"/>
    <p:sldId id="326" r:id="rId9"/>
    <p:sldId id="327" r:id="rId10"/>
    <p:sldId id="328" r:id="rId11"/>
    <p:sldId id="334" r:id="rId12"/>
    <p:sldId id="329" r:id="rId13"/>
    <p:sldId id="330" r:id="rId14"/>
    <p:sldId id="263" r:id="rId15"/>
    <p:sldId id="259" r:id="rId16"/>
    <p:sldId id="335" r:id="rId17"/>
    <p:sldId id="260" r:id="rId18"/>
  </p:sldIdLst>
  <p:sldSz cx="12192000" cy="6858000"/>
  <p:notesSz cx="6858000" cy="91440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Instructions DELETE" id="{157BE92C-F976-3642-96C7-64F9CDDDB50A}">
          <p14:sldIdLst>
            <p14:sldId id="336"/>
          </p14:sldIdLst>
        </p14:section>
        <p14:section name="Title Slides" id="{552980B6-BA4F-3640-B60F-453D12E7523C}">
          <p14:sldIdLst>
            <p14:sldId id="270"/>
            <p14:sldId id="271"/>
          </p14:sldIdLst>
        </p14:section>
        <p14:section name="Speakers &amp; Moderators" id="{817D7628-C528-F146-8596-4BC5FE9B8539}">
          <p14:sldIdLst>
            <p14:sldId id="333"/>
            <p14:sldId id="326"/>
            <p14:sldId id="327"/>
            <p14:sldId id="328"/>
            <p14:sldId id="334"/>
            <p14:sldId id="329"/>
            <p14:sldId id="330"/>
          </p14:sldIdLst>
        </p14:section>
        <p14:section name="Content Slides" id="{86B9EAD0-60A0-E24D-89A6-8157DC8EAF44}">
          <p14:sldIdLst>
            <p14:sldId id="263"/>
            <p14:sldId id="259"/>
            <p14:sldId id="335"/>
            <p14:sldId id="260"/>
          </p14:sldIdLst>
        </p14:section>
      </p14:sectionLst>
    </p:ext>
    <p:ext uri="{EFAFB233-063F-42B5-8137-9DF3F51BA10A}">
      <p15:sldGuideLst xmlns:p15="http://schemas.microsoft.com/office/powerpoint/2012/main">
        <p15:guide id="1" orient="horz" pos="3936" userDrawn="1">
          <p15:clr>
            <a:srgbClr val="A4A3A4"/>
          </p15:clr>
        </p15:guide>
        <p15:guide id="2" pos="40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Mammel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A5B0"/>
    <a:srgbClr val="2256CE"/>
    <a:srgbClr val="123174"/>
    <a:srgbClr val="6699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3" autoAdjust="0"/>
    <p:restoredTop sz="93371" autoAdjust="0"/>
  </p:normalViewPr>
  <p:slideViewPr>
    <p:cSldViewPr snapToGrid="0" snapToObjects="1">
      <p:cViewPr>
        <p:scale>
          <a:sx n="126" d="100"/>
          <a:sy n="126" d="100"/>
        </p:scale>
        <p:origin x="296" y="624"/>
      </p:cViewPr>
      <p:guideLst>
        <p:guide orient="horz" pos="3936"/>
        <p:guide pos="408"/>
      </p:guideLst>
    </p:cSldViewPr>
  </p:slideViewPr>
  <p:outlineViewPr>
    <p:cViewPr>
      <p:scale>
        <a:sx n="33" d="100"/>
        <a:sy n="33" d="100"/>
      </p:scale>
      <p:origin x="0" y="-8712"/>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5" d="100"/>
          <a:sy n="75" d="100"/>
        </p:scale>
        <p:origin x="385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23.xml"/><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FDACB3-EBBC-2325-4675-477F47EAA3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Arial" panose="020B0604020202020204" pitchFamily="34" charset="0"/>
              </a:defRPr>
            </a:lvl1pPr>
          </a:lstStyle>
          <a:p>
            <a:pPr>
              <a:defRPr/>
            </a:pPr>
            <a:endParaRPr lang="en-US"/>
          </a:p>
        </p:txBody>
      </p:sp>
      <p:sp>
        <p:nvSpPr>
          <p:cNvPr id="4" name="Footer Placeholder 3">
            <a:extLst>
              <a:ext uri="{FF2B5EF4-FFF2-40B4-BE49-F238E27FC236}">
                <a16:creationId xmlns:a16="http://schemas.microsoft.com/office/drawing/2014/main" id="{31546219-52C9-794A-6292-521426D698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panose="020B0604020202020204"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BEBA36E3-C98C-3BB7-F3D4-BC274F6E60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Arial" panose="020B0604020202020204" pitchFamily="34" charset="0"/>
              </a:defRPr>
            </a:lvl1pPr>
          </a:lstStyle>
          <a:p>
            <a:pPr>
              <a:defRPr/>
            </a:pPr>
            <a:fld id="{15EF0F13-9011-474F-8C8F-20F8FDAA5EAA}" type="slidenum">
              <a:rPr lang="en-US"/>
              <a:pPr>
                <a:defRPr/>
              </a:pPr>
              <a:t>‹#›</a:t>
            </a:fld>
            <a:endParaRPr lang="en-US" dirty="0"/>
          </a:p>
        </p:txBody>
      </p:sp>
    </p:spTree>
    <p:custDataLst>
      <p:tags r:id="rId2"/>
    </p:custDataLst>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D0C27E-24B4-5269-B189-D2C053A6C8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a:latin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998A8E01-F4FB-C3DD-6053-6088C2B8A3D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a:latin typeface="Arial" panose="020B0604020202020204" pitchFamily="34" charset="0"/>
              </a:defRPr>
            </a:lvl1pPr>
          </a:lstStyle>
          <a:p>
            <a:pPr>
              <a:defRPr/>
            </a:pPr>
            <a:fld id="{F1EC0B56-24F8-CB48-8AF6-76AC9E261F19}" type="datetimeFigureOut">
              <a:rPr lang="en-US"/>
              <a:pPr>
                <a:defRPr/>
              </a:pPr>
              <a:t>5/6/25</a:t>
            </a:fld>
            <a:endParaRPr lang="en-US" dirty="0"/>
          </a:p>
        </p:txBody>
      </p:sp>
      <p:sp>
        <p:nvSpPr>
          <p:cNvPr id="4" name="Slide Image Placeholder 3">
            <a:extLst>
              <a:ext uri="{FF2B5EF4-FFF2-40B4-BE49-F238E27FC236}">
                <a16:creationId xmlns:a16="http://schemas.microsoft.com/office/drawing/2014/main" id="{5BE2C8B9-713A-91A8-5439-20BDE5FD4936}"/>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9695CB23-CA0C-6AE8-C437-43698ED5D4C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19DF208-0BC4-D53B-090A-9A92C808CCE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3DE2D10C-BAE8-8E0F-891A-365F51266F9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a:latin typeface="Arial" panose="020B0604020202020204" pitchFamily="34" charset="0"/>
              </a:defRPr>
            </a:lvl1pPr>
          </a:lstStyle>
          <a:p>
            <a:pPr>
              <a:defRPr/>
            </a:pPr>
            <a:fld id="{775F9A3D-6446-3B43-AD6F-A24AFAEB86F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rtl="0" eaLnBrk="0" fontAlgn="base" hangingPunct="0">
      <a:spcBef>
        <a:spcPct val="30000"/>
      </a:spcBef>
      <a:spcAft>
        <a:spcPct val="0"/>
      </a:spcAft>
      <a:defRPr sz="1200">
        <a:solidFill>
          <a:schemeClr val="tx1"/>
        </a:solidFill>
        <a:latin typeface="Arial" panose="020B0604020202020204" pitchFamily="34" charset="0"/>
      </a:defRPr>
    </a:lvl2pPr>
    <a:lvl3pPr algn="l" rtl="0" eaLnBrk="0" fontAlgn="base" hangingPunct="0">
      <a:spcBef>
        <a:spcPct val="30000"/>
      </a:spcBef>
      <a:spcAft>
        <a:spcPct val="0"/>
      </a:spcAft>
      <a:defRPr sz="1200">
        <a:solidFill>
          <a:schemeClr val="tx1"/>
        </a:solidFill>
        <a:latin typeface="Arial" panose="020B0604020202020204" pitchFamily="34" charset="0"/>
      </a:defRPr>
    </a:lvl3pPr>
    <a:lvl4pPr algn="l" rtl="0" eaLnBrk="0" fontAlgn="base" hangingPunct="0">
      <a:spcBef>
        <a:spcPct val="30000"/>
      </a:spcBef>
      <a:spcAft>
        <a:spcPct val="0"/>
      </a:spcAft>
      <a:defRPr sz="1200">
        <a:solidFill>
          <a:schemeClr val="tx1"/>
        </a:solidFill>
        <a:latin typeface="Arial" panose="020B0604020202020204" pitchFamily="34" charset="0"/>
      </a:defRPr>
    </a:lvl4pPr>
    <a:lvl5pPr algn="l" rtl="0" eaLnBrk="0" fontAlgn="base" hangingPunct="0">
      <a:spcBef>
        <a:spcPct val="30000"/>
      </a:spcBef>
      <a:spcAft>
        <a:spcPct val="0"/>
      </a:spcAft>
      <a:defRPr sz="1200">
        <a:solidFill>
          <a:schemeClr val="tx1"/>
        </a:solidFill>
        <a:latin typeface="Arial" panose="020B0604020202020204" pitchFamily="34" charset="0"/>
      </a:defRPr>
    </a:lvl5pPr>
    <a:lvl6pPr marL="457200" algn="l" rtl="0" eaLnBrk="0" fontAlgn="base" hangingPunct="0">
      <a:spcBef>
        <a:spcPct val="30000"/>
      </a:spcBef>
      <a:spcAft>
        <a:spcPct val="0"/>
      </a:spcAft>
      <a:defRPr sz="1200">
        <a:solidFill>
          <a:schemeClr val="tx1"/>
        </a:solidFill>
        <a:latin typeface="Arial" panose="020B0604020202020204" pitchFamily="34" charset="0"/>
      </a:defRPr>
    </a:lvl6pPr>
    <a:lvl7pPr marL="914400" algn="l" rtl="0" eaLnBrk="0" fontAlgn="base" hangingPunct="0">
      <a:spcBef>
        <a:spcPct val="30000"/>
      </a:spcBef>
      <a:spcAft>
        <a:spcPct val="0"/>
      </a:spcAft>
      <a:defRPr sz="1200">
        <a:solidFill>
          <a:schemeClr val="tx1"/>
        </a:solidFill>
        <a:latin typeface="Arial" panose="020B0604020202020204" pitchFamily="34" charset="0"/>
      </a:defRPr>
    </a:lvl7pPr>
    <a:lvl8pPr marL="1371600" algn="l" rtl="0" eaLnBrk="0" fontAlgn="base" hangingPunct="0">
      <a:spcBef>
        <a:spcPct val="30000"/>
      </a:spcBef>
      <a:spcAft>
        <a:spcPct val="0"/>
      </a:spcAft>
      <a:defRPr sz="1200">
        <a:solidFill>
          <a:schemeClr val="tx1"/>
        </a:solidFill>
        <a:latin typeface="Arial" panose="020B0604020202020204" pitchFamily="34" charset="0"/>
      </a:defRPr>
    </a:lvl8pPr>
    <a:lvl9pPr marL="1828800" algn="l" rtl="0" eaLnBrk="0" fontAlgn="base" hangingPunct="0">
      <a:spcBef>
        <a:spcPct val="30000"/>
      </a:spcBef>
      <a:spcAft>
        <a:spcPct val="0"/>
      </a:spcAft>
      <a:defRPr sz="1200">
        <a:solidFill>
          <a:schemeClr val="tx1"/>
        </a:solidFill>
        <a:latin typeface="Arial" panose="020B060402020202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75F9A3D-6446-3B43-AD6F-A24AFAEB86FA}" type="slidenum">
              <a:rPr lang="en-US" smtClean="0"/>
              <a:pPr>
                <a:defRPr/>
              </a:pPr>
              <a:t>2</a:t>
            </a:fld>
            <a:endParaRPr lang="en-US" dirty="0"/>
          </a:p>
        </p:txBody>
      </p:sp>
    </p:spTree>
    <p:extLst>
      <p:ext uri="{BB962C8B-B14F-4D97-AF65-F5344CB8AC3E}">
        <p14:creationId xmlns:p14="http://schemas.microsoft.com/office/powerpoint/2010/main" val="2350528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C940A7F8-9F52-7840-763C-E2723C2215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id="{68B5AF43-5639-1B26-4616-FB8A82105C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6019" name="Slide Number Placeholder 3">
            <a:extLst>
              <a:ext uri="{FF2B5EF4-FFF2-40B4-BE49-F238E27FC236}">
                <a16:creationId xmlns:a16="http://schemas.microsoft.com/office/drawing/2014/main" id="{6DCDF06D-3E41-1B4A-64EB-1B1742B23A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391DCCE-836F-1148-AD58-BAEF53312574}" type="slidenum">
              <a:rPr lang="en-US" altLang="en-US" smtClean="0">
                <a:latin typeface="Arial" panose="020B0604020202020204" pitchFamily="34" charset="0"/>
              </a:rPr>
              <a:pPr fontAlgn="base">
                <a:spcBef>
                  <a:spcPct val="0"/>
                </a:spcBef>
                <a:spcAft>
                  <a:spcPct val="0"/>
                </a:spcAft>
              </a:pPr>
              <a:t>11</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75F9A3D-6446-3B43-AD6F-A24AFAEB86FA}" type="slidenum">
              <a:rPr lang="en-US" smtClean="0"/>
              <a:pPr>
                <a:defRPr/>
              </a:pPr>
              <a:t>14</a:t>
            </a:fld>
            <a:endParaRPr lang="en-US" dirty="0"/>
          </a:p>
        </p:txBody>
      </p:sp>
    </p:spTree>
    <p:extLst>
      <p:ext uri="{BB962C8B-B14F-4D97-AF65-F5344CB8AC3E}">
        <p14:creationId xmlns:p14="http://schemas.microsoft.com/office/powerpoint/2010/main" val="2961601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S24 - Date - Photo">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9239296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M24 - Blank1">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D4328594-2728-1451-B27C-F113188D3BCC}"/>
              </a:ext>
            </a:extLst>
          </p:cNvPr>
          <p:cNvSpPr>
            <a:spLocks noGrp="1"/>
          </p:cNvSpPr>
          <p:nvPr>
            <p:ph type="body" sz="quarter" idx="23" hasCustomPrompt="1"/>
          </p:nvPr>
        </p:nvSpPr>
        <p:spPr>
          <a:xfrm>
            <a:off x="1489715" y="2989547"/>
            <a:ext cx="3078031"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spcBef>
                <a:spcPts val="0"/>
              </a:spcBef>
              <a:buNone/>
              <a:defRPr lang="en-US" sz="1600" b="1" i="0" dirty="0">
                <a:solidFill>
                  <a:srgbClr val="21A5B0"/>
                </a:solidFill>
              </a:defRPr>
            </a:lvl1pPr>
            <a:lvl2pPr marL="457200" indent="0">
              <a:buNone/>
              <a:defRPr lang="en-US" dirty="0"/>
            </a:lvl2pPr>
          </a:lstStyle>
          <a:p>
            <a:pPr marL="228600" lvl="0" indent="-228600"/>
            <a:r>
              <a:rPr lang="en-US" dirty="0"/>
              <a:t>MODERATOR</a:t>
            </a:r>
          </a:p>
        </p:txBody>
      </p:sp>
      <p:sp>
        <p:nvSpPr>
          <p:cNvPr id="23" name="Text Placeholder 8">
            <a:extLst>
              <a:ext uri="{FF2B5EF4-FFF2-40B4-BE49-F238E27FC236}">
                <a16:creationId xmlns:a16="http://schemas.microsoft.com/office/drawing/2014/main" id="{8AA8A2C2-1FED-D6DF-7081-CDFE73B1B2F5}"/>
              </a:ext>
            </a:extLst>
          </p:cNvPr>
          <p:cNvSpPr>
            <a:spLocks noGrp="1"/>
          </p:cNvSpPr>
          <p:nvPr>
            <p:ph type="body" sz="quarter" idx="11"/>
          </p:nvPr>
        </p:nvSpPr>
        <p:spPr>
          <a:xfrm>
            <a:off x="5863547" y="1628791"/>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spcBef>
                <a:spcPts val="0"/>
              </a:spcBef>
              <a:buNone/>
              <a:defRPr lang="en-US" sz="1600" b="1" i="0" dirty="0">
                <a:solidFill>
                  <a:srgbClr val="01357F"/>
                </a:solidFill>
              </a:defRPr>
            </a:lvl1pPr>
          </a:lstStyle>
          <a:p>
            <a:pPr marL="228600" lvl="0" indent="-228600"/>
            <a:r>
              <a:rPr lang="en-US" dirty="0"/>
              <a:t>Click to edit</a:t>
            </a:r>
          </a:p>
        </p:txBody>
      </p:sp>
      <p:sp>
        <p:nvSpPr>
          <p:cNvPr id="27" name="Text Placeholder 8">
            <a:extLst>
              <a:ext uri="{FF2B5EF4-FFF2-40B4-BE49-F238E27FC236}">
                <a16:creationId xmlns:a16="http://schemas.microsoft.com/office/drawing/2014/main" id="{F422E723-C746-B26C-78F1-0F1812C11B72}"/>
              </a:ext>
            </a:extLst>
          </p:cNvPr>
          <p:cNvSpPr>
            <a:spLocks noGrp="1"/>
          </p:cNvSpPr>
          <p:nvPr>
            <p:ph type="body" sz="quarter" idx="13"/>
          </p:nvPr>
        </p:nvSpPr>
        <p:spPr>
          <a:xfrm>
            <a:off x="5863547" y="1980710"/>
            <a:ext cx="2823253" cy="329184"/>
          </a:xfrm>
        </p:spPr>
        <p:txBody>
          <a:bodyPr/>
          <a:lstStyle>
            <a:lvl1pPr marL="0" indent="0">
              <a:spcBef>
                <a:spcPts val="0"/>
              </a:spcBef>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28" name="Text Placeholder 8">
            <a:extLst>
              <a:ext uri="{FF2B5EF4-FFF2-40B4-BE49-F238E27FC236}">
                <a16:creationId xmlns:a16="http://schemas.microsoft.com/office/drawing/2014/main" id="{BE79A440-7942-018B-7E28-83FCE5315809}"/>
              </a:ext>
            </a:extLst>
          </p:cNvPr>
          <p:cNvSpPr>
            <a:spLocks noGrp="1"/>
          </p:cNvSpPr>
          <p:nvPr>
            <p:ph type="body" sz="quarter" idx="14"/>
          </p:nvPr>
        </p:nvSpPr>
        <p:spPr>
          <a:xfrm>
            <a:off x="5863547" y="3187475"/>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spcBef>
                <a:spcPts val="0"/>
              </a:spcBef>
              <a:buNone/>
              <a:defRPr lang="en-US" sz="1600" b="1" i="0" dirty="0">
                <a:solidFill>
                  <a:srgbClr val="01357F"/>
                </a:solidFill>
              </a:defRPr>
            </a:lvl1pPr>
          </a:lstStyle>
          <a:p>
            <a:pPr marL="228600" lvl="0" indent="-228600"/>
            <a:r>
              <a:rPr lang="en-US" dirty="0"/>
              <a:t>Click to edit</a:t>
            </a:r>
          </a:p>
        </p:txBody>
      </p:sp>
      <p:sp>
        <p:nvSpPr>
          <p:cNvPr id="29" name="Text Placeholder 8">
            <a:extLst>
              <a:ext uri="{FF2B5EF4-FFF2-40B4-BE49-F238E27FC236}">
                <a16:creationId xmlns:a16="http://schemas.microsoft.com/office/drawing/2014/main" id="{2548E51A-E633-136E-E4AB-BAE1A9AB4779}"/>
              </a:ext>
            </a:extLst>
          </p:cNvPr>
          <p:cNvSpPr>
            <a:spLocks noGrp="1"/>
          </p:cNvSpPr>
          <p:nvPr>
            <p:ph type="body" sz="quarter" idx="16"/>
          </p:nvPr>
        </p:nvSpPr>
        <p:spPr>
          <a:xfrm>
            <a:off x="5863548" y="3539394"/>
            <a:ext cx="2823252" cy="329184"/>
          </a:xfrm>
        </p:spPr>
        <p:txBody>
          <a:bodyPr/>
          <a:lstStyle>
            <a:lvl1pPr marL="0" indent="0">
              <a:spcBef>
                <a:spcPts val="0"/>
              </a:spcBef>
              <a:buFont typeface="Arial" panose="020B0604020202020204" pitchFamily="34" charset="0"/>
              <a:buNone/>
              <a:defRPr sz="1400" b="0" i="0">
                <a:solidFill>
                  <a:srgbClr val="01357F"/>
                </a:solidFill>
                <a:latin typeface="Arial" panose="020B0604020202020204" pitchFamily="34" charset="0"/>
              </a:defRPr>
            </a:lvl1pPr>
          </a:lstStyle>
          <a:p>
            <a:pPr lvl="0"/>
            <a:r>
              <a:rPr lang="en-US" dirty="0"/>
              <a:t>Click to edit</a:t>
            </a:r>
          </a:p>
        </p:txBody>
      </p:sp>
      <p:sp>
        <p:nvSpPr>
          <p:cNvPr id="30" name="Text Placeholder 8">
            <a:extLst>
              <a:ext uri="{FF2B5EF4-FFF2-40B4-BE49-F238E27FC236}">
                <a16:creationId xmlns:a16="http://schemas.microsoft.com/office/drawing/2014/main" id="{42F761D4-CAAD-8F61-7DF8-7201FA6C7FF8}"/>
              </a:ext>
            </a:extLst>
          </p:cNvPr>
          <p:cNvSpPr>
            <a:spLocks noGrp="1"/>
          </p:cNvSpPr>
          <p:nvPr>
            <p:ph type="body" sz="quarter" idx="17"/>
          </p:nvPr>
        </p:nvSpPr>
        <p:spPr>
          <a:xfrm>
            <a:off x="5863547" y="4741441"/>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spcBef>
                <a:spcPts val="0"/>
              </a:spcBef>
              <a:buNone/>
              <a:defRPr lang="en-US" sz="1600" b="1" i="0" dirty="0">
                <a:solidFill>
                  <a:srgbClr val="01357F"/>
                </a:solidFill>
              </a:defRPr>
            </a:lvl1pPr>
          </a:lstStyle>
          <a:p>
            <a:pPr marL="228600" lvl="0" indent="-228600"/>
            <a:r>
              <a:rPr lang="en-US" dirty="0"/>
              <a:t>Click to edit</a:t>
            </a:r>
          </a:p>
        </p:txBody>
      </p:sp>
      <p:sp>
        <p:nvSpPr>
          <p:cNvPr id="31" name="Text Placeholder 8">
            <a:extLst>
              <a:ext uri="{FF2B5EF4-FFF2-40B4-BE49-F238E27FC236}">
                <a16:creationId xmlns:a16="http://schemas.microsoft.com/office/drawing/2014/main" id="{BF43B289-BCF8-724B-5454-365D2A501C5A}"/>
              </a:ext>
            </a:extLst>
          </p:cNvPr>
          <p:cNvSpPr>
            <a:spLocks noGrp="1"/>
          </p:cNvSpPr>
          <p:nvPr>
            <p:ph type="body" sz="quarter" idx="19"/>
          </p:nvPr>
        </p:nvSpPr>
        <p:spPr>
          <a:xfrm>
            <a:off x="5863548" y="5093360"/>
            <a:ext cx="2823252" cy="329184"/>
          </a:xfrm>
        </p:spPr>
        <p:txBody>
          <a:bodyPr/>
          <a:lstStyle>
            <a:lvl1pPr marL="0" indent="0">
              <a:spcBef>
                <a:spcPts val="0"/>
              </a:spcBef>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32" name="Text Placeholder 8">
            <a:extLst>
              <a:ext uri="{FF2B5EF4-FFF2-40B4-BE49-F238E27FC236}">
                <a16:creationId xmlns:a16="http://schemas.microsoft.com/office/drawing/2014/main" id="{E0861B91-3630-C5AA-B0C5-28867DD222F7}"/>
              </a:ext>
            </a:extLst>
          </p:cNvPr>
          <p:cNvSpPr>
            <a:spLocks noGrp="1"/>
          </p:cNvSpPr>
          <p:nvPr>
            <p:ph type="body" sz="quarter" idx="26"/>
          </p:nvPr>
        </p:nvSpPr>
        <p:spPr>
          <a:xfrm>
            <a:off x="1489716" y="3346163"/>
            <a:ext cx="3077132"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spcBef>
                <a:spcPts val="0"/>
              </a:spcBef>
              <a:buNone/>
              <a:defRPr lang="en-US" sz="1600" b="1" i="0" dirty="0">
                <a:solidFill>
                  <a:srgbClr val="01357F"/>
                </a:solidFill>
              </a:defRPr>
            </a:lvl1pPr>
            <a:lvl2pPr marL="457200" indent="0">
              <a:buNone/>
              <a:defRPr lang="en-US" dirty="0"/>
            </a:lvl2pPr>
          </a:lstStyle>
          <a:p>
            <a:pPr marL="228600" lvl="0" indent="-228600"/>
            <a:r>
              <a:rPr lang="en-US" dirty="0"/>
              <a:t>Click to edit Master text</a:t>
            </a:r>
          </a:p>
        </p:txBody>
      </p:sp>
      <p:sp>
        <p:nvSpPr>
          <p:cNvPr id="33" name="Text Placeholder 8">
            <a:extLst>
              <a:ext uri="{FF2B5EF4-FFF2-40B4-BE49-F238E27FC236}">
                <a16:creationId xmlns:a16="http://schemas.microsoft.com/office/drawing/2014/main" id="{BE3D93D5-EF2E-C953-7EE2-2DFE50810E86}"/>
              </a:ext>
            </a:extLst>
          </p:cNvPr>
          <p:cNvSpPr>
            <a:spLocks noGrp="1"/>
          </p:cNvSpPr>
          <p:nvPr>
            <p:ph type="body" sz="quarter" idx="28"/>
          </p:nvPr>
        </p:nvSpPr>
        <p:spPr>
          <a:xfrm>
            <a:off x="1489716" y="3702779"/>
            <a:ext cx="3077132"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spcBef>
                <a:spcPts val="0"/>
              </a:spcBef>
              <a:buNone/>
              <a:defRPr lang="en-US" sz="1500" b="0" i="0" dirty="0">
                <a:solidFill>
                  <a:srgbClr val="01357F"/>
                </a:solidFill>
              </a:defRPr>
            </a:lvl1pPr>
            <a:lvl2pPr marL="457200" indent="0">
              <a:buNone/>
              <a:defRPr lang="en-US" dirty="0"/>
            </a:lvl2pPr>
          </a:lstStyle>
          <a:p>
            <a:pPr marL="228600" lvl="0" indent="-228600"/>
            <a:r>
              <a:rPr lang="en-US" dirty="0"/>
              <a:t>Click to edit Master text styles</a:t>
            </a:r>
          </a:p>
        </p:txBody>
      </p:sp>
      <p:sp>
        <p:nvSpPr>
          <p:cNvPr id="34" name="Picture Placeholder 14">
            <a:extLst>
              <a:ext uri="{FF2B5EF4-FFF2-40B4-BE49-F238E27FC236}">
                <a16:creationId xmlns:a16="http://schemas.microsoft.com/office/drawing/2014/main" id="{CFE72326-FF35-09B7-DDFD-7D93FBC860E7}"/>
              </a:ext>
            </a:extLst>
          </p:cNvPr>
          <p:cNvSpPr>
            <a:spLocks noGrp="1"/>
          </p:cNvSpPr>
          <p:nvPr>
            <p:ph type="pic" sz="quarter" idx="45" hasCustomPrompt="1"/>
          </p:nvPr>
        </p:nvSpPr>
        <p:spPr>
          <a:xfrm>
            <a:off x="463830" y="2990066"/>
            <a:ext cx="1015467" cy="1020735"/>
          </a:xfrm>
          <a:prstGeom prst="ellipse">
            <a:avLst/>
          </a:prstGeom>
          <a:solidFill>
            <a:schemeClr val="bg1"/>
          </a:solidFill>
          <a:ln w="38100">
            <a:solidFill>
              <a:srgbClr val="21A5B0"/>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35" name="Picture Placeholder 14">
            <a:extLst>
              <a:ext uri="{FF2B5EF4-FFF2-40B4-BE49-F238E27FC236}">
                <a16:creationId xmlns:a16="http://schemas.microsoft.com/office/drawing/2014/main" id="{285007FE-FB29-8766-F665-92B70ABF77CC}"/>
              </a:ext>
            </a:extLst>
          </p:cNvPr>
          <p:cNvSpPr>
            <a:spLocks noGrp="1"/>
          </p:cNvSpPr>
          <p:nvPr>
            <p:ph type="pic" sz="quarter" idx="46" hasCustomPrompt="1"/>
          </p:nvPr>
        </p:nvSpPr>
        <p:spPr>
          <a:xfrm>
            <a:off x="4790666" y="1422996"/>
            <a:ext cx="1015467" cy="1020735"/>
          </a:xfrm>
          <a:prstGeom prst="ellipse">
            <a:avLst/>
          </a:prstGeom>
          <a:solidFill>
            <a:schemeClr val="bg1"/>
          </a:solidFill>
          <a:ln w="38100">
            <a:solidFill>
              <a:srgbClr val="21A5B0"/>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36" name="Picture Placeholder 14">
            <a:extLst>
              <a:ext uri="{FF2B5EF4-FFF2-40B4-BE49-F238E27FC236}">
                <a16:creationId xmlns:a16="http://schemas.microsoft.com/office/drawing/2014/main" id="{D744FA1E-EF8E-9166-C597-564DAB4C84AD}"/>
              </a:ext>
            </a:extLst>
          </p:cNvPr>
          <p:cNvSpPr>
            <a:spLocks noGrp="1"/>
          </p:cNvSpPr>
          <p:nvPr>
            <p:ph type="pic" sz="quarter" idx="47" hasCustomPrompt="1"/>
          </p:nvPr>
        </p:nvSpPr>
        <p:spPr>
          <a:xfrm>
            <a:off x="4790666" y="3059639"/>
            <a:ext cx="1015467" cy="1020735"/>
          </a:xfrm>
          <a:prstGeom prst="ellipse">
            <a:avLst/>
          </a:prstGeom>
          <a:solidFill>
            <a:schemeClr val="bg1"/>
          </a:solidFill>
          <a:ln w="38100">
            <a:solidFill>
              <a:srgbClr val="21A5B0"/>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37" name="Picture Placeholder 14">
            <a:extLst>
              <a:ext uri="{FF2B5EF4-FFF2-40B4-BE49-F238E27FC236}">
                <a16:creationId xmlns:a16="http://schemas.microsoft.com/office/drawing/2014/main" id="{54E8197A-6988-722E-9492-E20F72347796}"/>
              </a:ext>
            </a:extLst>
          </p:cNvPr>
          <p:cNvSpPr>
            <a:spLocks noGrp="1"/>
          </p:cNvSpPr>
          <p:nvPr>
            <p:ph type="pic" sz="quarter" idx="48" hasCustomPrompt="1"/>
          </p:nvPr>
        </p:nvSpPr>
        <p:spPr>
          <a:xfrm>
            <a:off x="4790666" y="4596890"/>
            <a:ext cx="1015467" cy="1020735"/>
          </a:xfrm>
          <a:prstGeom prst="ellipse">
            <a:avLst/>
          </a:prstGeom>
          <a:solidFill>
            <a:schemeClr val="bg1"/>
          </a:solidFill>
          <a:ln w="38100">
            <a:solidFill>
              <a:srgbClr val="21A5B0"/>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38" name="Straight Connector 37">
            <a:extLst>
              <a:ext uri="{FF2B5EF4-FFF2-40B4-BE49-F238E27FC236}">
                <a16:creationId xmlns:a16="http://schemas.microsoft.com/office/drawing/2014/main" id="{7C192E80-2CB2-F600-2ADA-681EAD717F9C}"/>
              </a:ext>
            </a:extLst>
          </p:cNvPr>
          <p:cNvCxnSpPr>
            <a:cxnSpLocks/>
          </p:cNvCxnSpPr>
          <p:nvPr userDrawn="1"/>
        </p:nvCxnSpPr>
        <p:spPr>
          <a:xfrm>
            <a:off x="9102356" y="1280160"/>
            <a:ext cx="0" cy="4572000"/>
          </a:xfrm>
          <a:prstGeom prst="line">
            <a:avLst/>
          </a:prstGeom>
          <a:ln w="12700">
            <a:solidFill>
              <a:srgbClr val="01357F"/>
            </a:solidFill>
          </a:ln>
        </p:spPr>
        <p:style>
          <a:lnRef idx="2">
            <a:schemeClr val="accent1"/>
          </a:lnRef>
          <a:fillRef idx="0">
            <a:schemeClr val="accent1"/>
          </a:fillRef>
          <a:effectRef idx="1">
            <a:schemeClr val="accent1"/>
          </a:effectRef>
          <a:fontRef idx="minor">
            <a:schemeClr val="tx1"/>
          </a:fontRef>
        </p:style>
      </p:cxnSp>
      <p:sp>
        <p:nvSpPr>
          <p:cNvPr id="39" name="Picture Placeholder 4">
            <a:extLst>
              <a:ext uri="{FF2B5EF4-FFF2-40B4-BE49-F238E27FC236}">
                <a16:creationId xmlns:a16="http://schemas.microsoft.com/office/drawing/2014/main" id="{47F4E2BD-8EDB-6A83-BE57-3DA61FF1006D}"/>
              </a:ext>
            </a:extLst>
          </p:cNvPr>
          <p:cNvSpPr>
            <a:spLocks noGrp="1"/>
          </p:cNvSpPr>
          <p:nvPr>
            <p:ph type="pic" sz="quarter" idx="44" hasCustomPrompt="1"/>
          </p:nvPr>
        </p:nvSpPr>
        <p:spPr>
          <a:xfrm>
            <a:off x="9517044" y="1569715"/>
            <a:ext cx="1861746" cy="809903"/>
          </a:xfrm>
        </p:spPr>
        <p:txBody>
          <a:bodyPr tIns="91440" bIns="91440" anchor="ctr"/>
          <a:lstStyle>
            <a:lvl1pPr marL="0" indent="0" algn="l">
              <a:buFontTx/>
              <a:buNone/>
              <a:defRPr sz="1200"/>
            </a:lvl1pPr>
          </a:lstStyle>
          <a:p>
            <a:r>
              <a:rPr lang="en-US" dirty="0"/>
              <a:t>Insert logo</a:t>
            </a:r>
          </a:p>
        </p:txBody>
      </p:sp>
      <p:sp>
        <p:nvSpPr>
          <p:cNvPr id="40" name="Picture Placeholder 4">
            <a:extLst>
              <a:ext uri="{FF2B5EF4-FFF2-40B4-BE49-F238E27FC236}">
                <a16:creationId xmlns:a16="http://schemas.microsoft.com/office/drawing/2014/main" id="{72171068-81B6-7703-AB3D-903F7F50D3E9}"/>
              </a:ext>
            </a:extLst>
          </p:cNvPr>
          <p:cNvSpPr>
            <a:spLocks noGrp="1"/>
          </p:cNvSpPr>
          <p:nvPr>
            <p:ph type="pic" sz="quarter" idx="49" hasCustomPrompt="1"/>
          </p:nvPr>
        </p:nvSpPr>
        <p:spPr>
          <a:xfrm>
            <a:off x="9517044" y="3159850"/>
            <a:ext cx="1861746" cy="809903"/>
          </a:xfrm>
        </p:spPr>
        <p:txBody>
          <a:bodyPr tIns="91440" bIns="91440" anchor="ctr"/>
          <a:lstStyle>
            <a:lvl1pPr marL="0" indent="0" algn="l">
              <a:buFontTx/>
              <a:buNone/>
              <a:defRPr sz="1200"/>
            </a:lvl1pPr>
          </a:lstStyle>
          <a:p>
            <a:r>
              <a:rPr lang="en-US" dirty="0"/>
              <a:t>Insert logo</a:t>
            </a:r>
          </a:p>
        </p:txBody>
      </p:sp>
      <p:sp>
        <p:nvSpPr>
          <p:cNvPr id="41" name="Picture Placeholder 4">
            <a:extLst>
              <a:ext uri="{FF2B5EF4-FFF2-40B4-BE49-F238E27FC236}">
                <a16:creationId xmlns:a16="http://schemas.microsoft.com/office/drawing/2014/main" id="{DC444FA0-0558-B438-4C02-73121FBCC757}"/>
              </a:ext>
            </a:extLst>
          </p:cNvPr>
          <p:cNvSpPr>
            <a:spLocks noGrp="1"/>
          </p:cNvSpPr>
          <p:nvPr>
            <p:ph type="pic" sz="quarter" idx="51" hasCustomPrompt="1"/>
          </p:nvPr>
        </p:nvSpPr>
        <p:spPr>
          <a:xfrm>
            <a:off x="9517044" y="4690224"/>
            <a:ext cx="1861746" cy="809903"/>
          </a:xfrm>
        </p:spPr>
        <p:txBody>
          <a:bodyPr tIns="91440" bIns="91440" anchor="ctr"/>
          <a:lstStyle>
            <a:lvl1pPr marL="0" indent="0" algn="l">
              <a:buFontTx/>
              <a:buNone/>
              <a:defRPr sz="1200"/>
            </a:lvl1pPr>
          </a:lstStyle>
          <a:p>
            <a:r>
              <a:rPr lang="en-US" dirty="0"/>
              <a:t>Insert logo</a:t>
            </a:r>
          </a:p>
        </p:txBody>
      </p:sp>
      <p:sp>
        <p:nvSpPr>
          <p:cNvPr id="42" name="Picture Placeholder 4">
            <a:extLst>
              <a:ext uri="{FF2B5EF4-FFF2-40B4-BE49-F238E27FC236}">
                <a16:creationId xmlns:a16="http://schemas.microsoft.com/office/drawing/2014/main" id="{EB64A6DB-8ACD-8D67-584B-2CDC4A5A3E65}"/>
              </a:ext>
            </a:extLst>
          </p:cNvPr>
          <p:cNvSpPr>
            <a:spLocks noGrp="1"/>
          </p:cNvSpPr>
          <p:nvPr>
            <p:ph type="pic" sz="quarter" idx="52" hasCustomPrompt="1"/>
          </p:nvPr>
        </p:nvSpPr>
        <p:spPr>
          <a:xfrm>
            <a:off x="1482178" y="4058915"/>
            <a:ext cx="1861746" cy="809903"/>
          </a:xfrm>
        </p:spPr>
        <p:txBody>
          <a:bodyPr tIns="91440" bIns="91440" anchor="ctr"/>
          <a:lstStyle>
            <a:lvl1pPr marL="0" indent="0" algn="l">
              <a:buFontTx/>
              <a:buNone/>
              <a:defRPr sz="1200"/>
            </a:lvl1pPr>
          </a:lstStyle>
          <a:p>
            <a:r>
              <a:rPr lang="en-US" dirty="0"/>
              <a:t>Insert logo</a:t>
            </a:r>
          </a:p>
        </p:txBody>
      </p:sp>
      <p:sp>
        <p:nvSpPr>
          <p:cNvPr id="43" name="Title 2">
            <a:extLst>
              <a:ext uri="{FF2B5EF4-FFF2-40B4-BE49-F238E27FC236}">
                <a16:creationId xmlns:a16="http://schemas.microsoft.com/office/drawing/2014/main" id="{DC79312D-8ADD-A83C-0380-9C1D5EC508C7}"/>
              </a:ext>
            </a:extLst>
          </p:cNvPr>
          <p:cNvSpPr>
            <a:spLocks noGrp="1"/>
          </p:cNvSpPr>
          <p:nvPr>
            <p:ph type="title"/>
          </p:nvPr>
        </p:nvSpPr>
        <p:spPr>
          <a:xfrm>
            <a:off x="221678" y="351155"/>
            <a:ext cx="11683809" cy="568325"/>
          </a:xfrm>
        </p:spPr>
        <p:txBody>
          <a:bodyPr/>
          <a:lstStyle/>
          <a:p>
            <a:r>
              <a:rPr lang="en-US"/>
              <a:t>Click to edit Master title style</a:t>
            </a:r>
          </a:p>
        </p:txBody>
      </p:sp>
    </p:spTree>
    <p:custDataLst>
      <p:tags r:id="rId1"/>
    </p:custDataLst>
    <p:extLst>
      <p:ext uri="{BB962C8B-B14F-4D97-AF65-F5344CB8AC3E}">
        <p14:creationId xmlns:p14="http://schemas.microsoft.com/office/powerpoint/2010/main" val="2842102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M24 - Blank1">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EEC63084-9D72-7670-D793-6D1B8E91C8ED}"/>
              </a:ext>
            </a:extLst>
          </p:cNvPr>
          <p:cNvSpPr>
            <a:spLocks noGrp="1"/>
          </p:cNvSpPr>
          <p:nvPr>
            <p:ph type="body" sz="quarter" idx="23" hasCustomPrompt="1"/>
          </p:nvPr>
        </p:nvSpPr>
        <p:spPr>
          <a:xfrm>
            <a:off x="1477264" y="2816352"/>
            <a:ext cx="2977441"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spcBef>
                <a:spcPts val="0"/>
              </a:spcBef>
              <a:buNone/>
              <a:defRPr lang="en-US" sz="1600" b="1" i="0" dirty="0">
                <a:solidFill>
                  <a:srgbClr val="21A5B0"/>
                </a:solidFill>
              </a:defRPr>
            </a:lvl1pPr>
            <a:lvl2pPr marL="457200" indent="0">
              <a:buNone/>
              <a:defRPr lang="en-US" dirty="0"/>
            </a:lvl2pPr>
          </a:lstStyle>
          <a:p>
            <a:pPr marL="228600" lvl="0" indent="-228600"/>
            <a:r>
              <a:rPr lang="en-US" dirty="0"/>
              <a:t>CLICK TO EDIT TEXT</a:t>
            </a:r>
          </a:p>
        </p:txBody>
      </p:sp>
      <p:sp>
        <p:nvSpPr>
          <p:cNvPr id="4" name="Text Placeholder 8">
            <a:extLst>
              <a:ext uri="{FF2B5EF4-FFF2-40B4-BE49-F238E27FC236}">
                <a16:creationId xmlns:a16="http://schemas.microsoft.com/office/drawing/2014/main" id="{E831D34D-5E75-9040-EA43-1DB64D5EDB56}"/>
              </a:ext>
            </a:extLst>
          </p:cNvPr>
          <p:cNvSpPr>
            <a:spLocks noGrp="1"/>
          </p:cNvSpPr>
          <p:nvPr>
            <p:ph type="body" sz="quarter" idx="12"/>
          </p:nvPr>
        </p:nvSpPr>
        <p:spPr>
          <a:xfrm>
            <a:off x="9159243" y="1547372"/>
            <a:ext cx="2612454" cy="69212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ctr" anchorCtr="0" compatLnSpc="1">
            <a:prstTxWarp prst="textNoShape">
              <a:avLst/>
            </a:prstTxWarp>
          </a:bodyPr>
          <a:lstStyle>
            <a:lvl1pPr marL="0" indent="0">
              <a:spcBef>
                <a:spcPts val="0"/>
              </a:spcBef>
              <a:buNone/>
              <a:defRPr lang="en-US" sz="1600" b="0" i="0" dirty="0">
                <a:solidFill>
                  <a:srgbClr val="01357F"/>
                </a:solidFill>
              </a:defRPr>
            </a:lvl1pPr>
          </a:lstStyle>
          <a:p>
            <a:pPr marL="228600" lvl="0" indent="-228600"/>
            <a:r>
              <a:rPr lang="en-US" dirty="0"/>
              <a:t>Click to edit</a:t>
            </a:r>
          </a:p>
        </p:txBody>
      </p:sp>
      <p:sp>
        <p:nvSpPr>
          <p:cNvPr id="6" name="Text Placeholder 8">
            <a:extLst>
              <a:ext uri="{FF2B5EF4-FFF2-40B4-BE49-F238E27FC236}">
                <a16:creationId xmlns:a16="http://schemas.microsoft.com/office/drawing/2014/main" id="{2E99AFD9-E0B4-E66D-CC3C-2E98914E3483}"/>
              </a:ext>
            </a:extLst>
          </p:cNvPr>
          <p:cNvSpPr>
            <a:spLocks noGrp="1"/>
          </p:cNvSpPr>
          <p:nvPr>
            <p:ph type="body" sz="quarter" idx="15"/>
          </p:nvPr>
        </p:nvSpPr>
        <p:spPr>
          <a:xfrm>
            <a:off x="9159243" y="2661339"/>
            <a:ext cx="2612454" cy="68110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ctr" anchorCtr="0" compatLnSpc="1">
            <a:prstTxWarp prst="textNoShape">
              <a:avLst/>
            </a:prstTxWarp>
          </a:bodyPr>
          <a:lstStyle>
            <a:lvl1pPr marL="0" indent="0">
              <a:spcBef>
                <a:spcPts val="0"/>
              </a:spcBef>
              <a:buNone/>
              <a:defRPr lang="en-US" sz="1600" b="0" i="0">
                <a:solidFill>
                  <a:srgbClr val="01357F"/>
                </a:solidFill>
              </a:defRPr>
            </a:lvl1pPr>
          </a:lstStyle>
          <a:p>
            <a:pPr marL="228600" lvl="0" indent="-228600"/>
            <a:r>
              <a:rPr lang="en-US" dirty="0"/>
              <a:t>Click to edit</a:t>
            </a:r>
          </a:p>
        </p:txBody>
      </p:sp>
      <p:sp>
        <p:nvSpPr>
          <p:cNvPr id="7" name="Text Placeholder 8">
            <a:extLst>
              <a:ext uri="{FF2B5EF4-FFF2-40B4-BE49-F238E27FC236}">
                <a16:creationId xmlns:a16="http://schemas.microsoft.com/office/drawing/2014/main" id="{934283CB-2F60-D3B9-7B86-6FDF8A5E4C57}"/>
              </a:ext>
            </a:extLst>
          </p:cNvPr>
          <p:cNvSpPr>
            <a:spLocks noGrp="1"/>
          </p:cNvSpPr>
          <p:nvPr>
            <p:ph type="body" sz="quarter" idx="18"/>
          </p:nvPr>
        </p:nvSpPr>
        <p:spPr>
          <a:xfrm>
            <a:off x="9159243" y="3783202"/>
            <a:ext cx="2612454" cy="68110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ctr" anchorCtr="0" compatLnSpc="1">
            <a:prstTxWarp prst="textNoShape">
              <a:avLst/>
            </a:prstTxWarp>
          </a:bodyPr>
          <a:lstStyle>
            <a:lvl1pPr marL="0" indent="0">
              <a:spcBef>
                <a:spcPts val="0"/>
              </a:spcBef>
              <a:buNone/>
              <a:defRPr lang="en-US" sz="1600" b="0" i="0" dirty="0">
                <a:solidFill>
                  <a:srgbClr val="01357F"/>
                </a:solidFill>
              </a:defRPr>
            </a:lvl1pPr>
          </a:lstStyle>
          <a:p>
            <a:pPr marL="228600" lvl="0" indent="-228600"/>
            <a:r>
              <a:rPr lang="en-US" dirty="0"/>
              <a:t>Click to edit</a:t>
            </a:r>
          </a:p>
        </p:txBody>
      </p:sp>
      <p:sp>
        <p:nvSpPr>
          <p:cNvPr id="8" name="Text Placeholder 8">
            <a:extLst>
              <a:ext uri="{FF2B5EF4-FFF2-40B4-BE49-F238E27FC236}">
                <a16:creationId xmlns:a16="http://schemas.microsoft.com/office/drawing/2014/main" id="{71174D58-C054-AEF3-8DF0-F59BDB62C9E4}"/>
              </a:ext>
            </a:extLst>
          </p:cNvPr>
          <p:cNvSpPr>
            <a:spLocks noGrp="1"/>
          </p:cNvSpPr>
          <p:nvPr>
            <p:ph type="body" sz="quarter" idx="21"/>
          </p:nvPr>
        </p:nvSpPr>
        <p:spPr>
          <a:xfrm>
            <a:off x="9159243" y="4894285"/>
            <a:ext cx="2612454" cy="68110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ctr" anchorCtr="0" compatLnSpc="1">
            <a:prstTxWarp prst="textNoShape">
              <a:avLst/>
            </a:prstTxWarp>
          </a:bodyPr>
          <a:lstStyle>
            <a:lvl1pPr marL="0" indent="0">
              <a:spcBef>
                <a:spcPts val="0"/>
              </a:spcBef>
              <a:buNone/>
              <a:defRPr lang="en-US" sz="1600" b="0" i="0" dirty="0">
                <a:solidFill>
                  <a:srgbClr val="01357F"/>
                </a:solidFill>
              </a:defRPr>
            </a:lvl1pPr>
          </a:lstStyle>
          <a:p>
            <a:pPr marL="228600" lvl="0" indent="-228600"/>
            <a:r>
              <a:rPr lang="en-US" dirty="0"/>
              <a:t>Click to edit</a:t>
            </a:r>
          </a:p>
        </p:txBody>
      </p:sp>
      <p:sp>
        <p:nvSpPr>
          <p:cNvPr id="9" name="Text Placeholder 8">
            <a:extLst>
              <a:ext uri="{FF2B5EF4-FFF2-40B4-BE49-F238E27FC236}">
                <a16:creationId xmlns:a16="http://schemas.microsoft.com/office/drawing/2014/main" id="{0FE2A488-3F22-5F83-08D8-58ED1A886245}"/>
              </a:ext>
            </a:extLst>
          </p:cNvPr>
          <p:cNvSpPr>
            <a:spLocks noGrp="1"/>
          </p:cNvSpPr>
          <p:nvPr>
            <p:ph type="body" sz="quarter" idx="26" hasCustomPrompt="1"/>
          </p:nvPr>
        </p:nvSpPr>
        <p:spPr>
          <a:xfrm>
            <a:off x="1477264" y="3172968"/>
            <a:ext cx="2976571"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spcBef>
                <a:spcPts val="0"/>
              </a:spcBef>
              <a:buNone/>
              <a:defRPr lang="en-US" sz="1600" b="1" i="0" dirty="0">
                <a:solidFill>
                  <a:srgbClr val="01357F"/>
                </a:solidFill>
              </a:defRPr>
            </a:lvl1pPr>
            <a:lvl2pPr marL="457200" indent="0">
              <a:buNone/>
              <a:defRPr lang="en-US" dirty="0"/>
            </a:lvl2pPr>
          </a:lstStyle>
          <a:p>
            <a:pPr marL="228600" lvl="0" indent="-228600"/>
            <a:r>
              <a:rPr lang="en-US" dirty="0"/>
              <a:t>Click to edit text styles</a:t>
            </a:r>
          </a:p>
        </p:txBody>
      </p:sp>
      <p:sp>
        <p:nvSpPr>
          <p:cNvPr id="10" name="Text Placeholder 8">
            <a:extLst>
              <a:ext uri="{FF2B5EF4-FFF2-40B4-BE49-F238E27FC236}">
                <a16:creationId xmlns:a16="http://schemas.microsoft.com/office/drawing/2014/main" id="{C57B2BC3-16F3-5716-86A2-4F4AFB4641C3}"/>
              </a:ext>
            </a:extLst>
          </p:cNvPr>
          <p:cNvSpPr>
            <a:spLocks noGrp="1"/>
          </p:cNvSpPr>
          <p:nvPr>
            <p:ph type="body" sz="quarter" idx="28"/>
          </p:nvPr>
        </p:nvSpPr>
        <p:spPr>
          <a:xfrm>
            <a:off x="1477264" y="3529584"/>
            <a:ext cx="2976571"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spcBef>
                <a:spcPts val="0"/>
              </a:spcBef>
              <a:buNone/>
              <a:defRPr lang="en-US" sz="1500" b="0" i="0" dirty="0">
                <a:solidFill>
                  <a:srgbClr val="01357F"/>
                </a:solidFill>
              </a:defRPr>
            </a:lvl1pPr>
            <a:lvl2pPr marL="457200" indent="0">
              <a:buNone/>
              <a:defRPr lang="en-US" dirty="0"/>
            </a:lvl2pPr>
          </a:lstStyle>
          <a:p>
            <a:pPr marL="228600" lvl="0" indent="-228600"/>
            <a:r>
              <a:rPr lang="en-US" dirty="0"/>
              <a:t>Click to edit Master text styles</a:t>
            </a:r>
          </a:p>
        </p:txBody>
      </p:sp>
      <p:sp>
        <p:nvSpPr>
          <p:cNvPr id="11" name="Text Placeholder 8">
            <a:extLst>
              <a:ext uri="{FF2B5EF4-FFF2-40B4-BE49-F238E27FC236}">
                <a16:creationId xmlns:a16="http://schemas.microsoft.com/office/drawing/2014/main" id="{6A3B84F9-C585-C932-68E1-A2AFE28DF5F2}"/>
              </a:ext>
            </a:extLst>
          </p:cNvPr>
          <p:cNvSpPr>
            <a:spLocks noGrp="1"/>
          </p:cNvSpPr>
          <p:nvPr>
            <p:ph type="body" sz="quarter" idx="29"/>
          </p:nvPr>
        </p:nvSpPr>
        <p:spPr>
          <a:xfrm>
            <a:off x="1477264" y="3867912"/>
            <a:ext cx="2976572"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spcBef>
                <a:spcPts val="0"/>
              </a:spcBef>
              <a:buNone/>
              <a:defRPr lang="en-US" sz="1500" b="0" i="0" dirty="0">
                <a:solidFill>
                  <a:srgbClr val="01357F"/>
                </a:solidFill>
              </a:defRPr>
            </a:lvl1pPr>
            <a:lvl2pPr marL="457200" indent="0">
              <a:buNone/>
              <a:defRPr lang="en-US" dirty="0"/>
            </a:lvl2pPr>
          </a:lstStyle>
          <a:p>
            <a:pPr marL="228600" lvl="0" indent="-228600"/>
            <a:r>
              <a:rPr lang="en-US" dirty="0"/>
              <a:t>Click to edit Master text styles</a:t>
            </a:r>
          </a:p>
          <a:p>
            <a:pPr marL="228600" lvl="0" indent="-228600"/>
            <a:endParaRPr lang="en-US" dirty="0"/>
          </a:p>
        </p:txBody>
      </p:sp>
      <p:sp>
        <p:nvSpPr>
          <p:cNvPr id="12" name="Text Placeholder 8">
            <a:extLst>
              <a:ext uri="{FF2B5EF4-FFF2-40B4-BE49-F238E27FC236}">
                <a16:creationId xmlns:a16="http://schemas.microsoft.com/office/drawing/2014/main" id="{12E60147-EC01-FEF0-C021-130CDB48134B}"/>
              </a:ext>
            </a:extLst>
          </p:cNvPr>
          <p:cNvSpPr>
            <a:spLocks noGrp="1"/>
          </p:cNvSpPr>
          <p:nvPr>
            <p:ph type="body" sz="quarter" idx="22"/>
          </p:nvPr>
        </p:nvSpPr>
        <p:spPr>
          <a:xfrm>
            <a:off x="5863548" y="5246205"/>
            <a:ext cx="2823252" cy="329184"/>
          </a:xfrm>
        </p:spPr>
        <p:txBody>
          <a:bodyPr/>
          <a:lstStyle>
            <a:lvl1pPr marL="0" indent="0">
              <a:spcBef>
                <a:spcPts val="0"/>
              </a:spcBef>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13" name="Text Placeholder 8">
            <a:extLst>
              <a:ext uri="{FF2B5EF4-FFF2-40B4-BE49-F238E27FC236}">
                <a16:creationId xmlns:a16="http://schemas.microsoft.com/office/drawing/2014/main" id="{DF872FCB-8851-9917-5F1D-A004184A1009}"/>
              </a:ext>
            </a:extLst>
          </p:cNvPr>
          <p:cNvSpPr>
            <a:spLocks noGrp="1"/>
          </p:cNvSpPr>
          <p:nvPr>
            <p:ph type="body" sz="quarter" idx="11"/>
          </p:nvPr>
        </p:nvSpPr>
        <p:spPr>
          <a:xfrm>
            <a:off x="5863547" y="1547372"/>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spcBef>
                <a:spcPts val="0"/>
              </a:spcBef>
              <a:buNone/>
              <a:defRPr lang="en-US" sz="1600" b="1" i="0" dirty="0">
                <a:solidFill>
                  <a:srgbClr val="01357F"/>
                </a:solidFill>
              </a:defRPr>
            </a:lvl1pPr>
          </a:lstStyle>
          <a:p>
            <a:pPr marL="228600" lvl="0" indent="-228600"/>
            <a:r>
              <a:rPr lang="en-US" dirty="0"/>
              <a:t>Click to edit</a:t>
            </a:r>
          </a:p>
        </p:txBody>
      </p:sp>
      <p:sp>
        <p:nvSpPr>
          <p:cNvPr id="14" name="Text Placeholder 8">
            <a:extLst>
              <a:ext uri="{FF2B5EF4-FFF2-40B4-BE49-F238E27FC236}">
                <a16:creationId xmlns:a16="http://schemas.microsoft.com/office/drawing/2014/main" id="{C33A837D-1F46-D6E1-73D6-2C89C2C8D1DE}"/>
              </a:ext>
            </a:extLst>
          </p:cNvPr>
          <p:cNvSpPr>
            <a:spLocks noGrp="1"/>
          </p:cNvSpPr>
          <p:nvPr>
            <p:ph type="body" sz="quarter" idx="13"/>
          </p:nvPr>
        </p:nvSpPr>
        <p:spPr>
          <a:xfrm>
            <a:off x="5863547" y="1899291"/>
            <a:ext cx="2823253" cy="329184"/>
          </a:xfrm>
        </p:spPr>
        <p:txBody>
          <a:bodyPr/>
          <a:lstStyle>
            <a:lvl1pPr marL="0" indent="0">
              <a:spcBef>
                <a:spcPts val="0"/>
              </a:spcBef>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15" name="Text Placeholder 8">
            <a:extLst>
              <a:ext uri="{FF2B5EF4-FFF2-40B4-BE49-F238E27FC236}">
                <a16:creationId xmlns:a16="http://schemas.microsoft.com/office/drawing/2014/main" id="{1BFF9F6D-C8A5-A779-D040-F569DC3332C8}"/>
              </a:ext>
            </a:extLst>
          </p:cNvPr>
          <p:cNvSpPr>
            <a:spLocks noGrp="1"/>
          </p:cNvSpPr>
          <p:nvPr>
            <p:ph type="body" sz="quarter" idx="14"/>
          </p:nvPr>
        </p:nvSpPr>
        <p:spPr>
          <a:xfrm>
            <a:off x="5863547" y="2667646"/>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spcBef>
                <a:spcPts val="0"/>
              </a:spcBef>
              <a:buNone/>
              <a:defRPr lang="en-US" sz="1600" b="1" i="0" dirty="0">
                <a:solidFill>
                  <a:srgbClr val="01357F"/>
                </a:solidFill>
              </a:defRPr>
            </a:lvl1pPr>
          </a:lstStyle>
          <a:p>
            <a:pPr marL="228600" lvl="0" indent="-228600"/>
            <a:r>
              <a:rPr lang="en-US" dirty="0"/>
              <a:t>Click to edit</a:t>
            </a:r>
          </a:p>
        </p:txBody>
      </p:sp>
      <p:sp>
        <p:nvSpPr>
          <p:cNvPr id="16" name="Text Placeholder 8">
            <a:extLst>
              <a:ext uri="{FF2B5EF4-FFF2-40B4-BE49-F238E27FC236}">
                <a16:creationId xmlns:a16="http://schemas.microsoft.com/office/drawing/2014/main" id="{607D630B-FCA1-79F0-0915-9DB3E715B3E1}"/>
              </a:ext>
            </a:extLst>
          </p:cNvPr>
          <p:cNvSpPr>
            <a:spLocks noGrp="1"/>
          </p:cNvSpPr>
          <p:nvPr>
            <p:ph type="body" sz="quarter" idx="16"/>
          </p:nvPr>
        </p:nvSpPr>
        <p:spPr>
          <a:xfrm>
            <a:off x="5863548" y="3019565"/>
            <a:ext cx="2823252" cy="329184"/>
          </a:xfrm>
        </p:spPr>
        <p:txBody>
          <a:bodyPr/>
          <a:lstStyle>
            <a:lvl1pPr marL="0" indent="0">
              <a:spcBef>
                <a:spcPts val="0"/>
              </a:spcBef>
              <a:buFont typeface="Arial" panose="020B0604020202020204" pitchFamily="34" charset="0"/>
              <a:buNone/>
              <a:defRPr sz="1400" b="0" i="0">
                <a:solidFill>
                  <a:srgbClr val="01357F"/>
                </a:solidFill>
                <a:latin typeface="Arial" panose="020B0604020202020204" pitchFamily="34" charset="0"/>
              </a:defRPr>
            </a:lvl1pPr>
          </a:lstStyle>
          <a:p>
            <a:pPr lvl="0"/>
            <a:r>
              <a:rPr lang="en-US" dirty="0"/>
              <a:t>Click to edit</a:t>
            </a:r>
          </a:p>
        </p:txBody>
      </p:sp>
      <p:sp>
        <p:nvSpPr>
          <p:cNvPr id="17" name="Text Placeholder 8">
            <a:extLst>
              <a:ext uri="{FF2B5EF4-FFF2-40B4-BE49-F238E27FC236}">
                <a16:creationId xmlns:a16="http://schemas.microsoft.com/office/drawing/2014/main" id="{5BF23B0C-0BBD-2E93-EB5B-FAB3949C9090}"/>
              </a:ext>
            </a:extLst>
          </p:cNvPr>
          <p:cNvSpPr>
            <a:spLocks noGrp="1"/>
          </p:cNvSpPr>
          <p:nvPr>
            <p:ph type="body" sz="quarter" idx="17"/>
          </p:nvPr>
        </p:nvSpPr>
        <p:spPr>
          <a:xfrm>
            <a:off x="5863547" y="3783202"/>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spcBef>
                <a:spcPts val="0"/>
              </a:spcBef>
              <a:buNone/>
              <a:defRPr lang="en-US" sz="1600" b="1" i="0" dirty="0">
                <a:solidFill>
                  <a:srgbClr val="01357F"/>
                </a:solidFill>
              </a:defRPr>
            </a:lvl1pPr>
          </a:lstStyle>
          <a:p>
            <a:pPr marL="228600" lvl="0" indent="-228600"/>
            <a:r>
              <a:rPr lang="en-US" dirty="0"/>
              <a:t>Click to edit</a:t>
            </a:r>
          </a:p>
        </p:txBody>
      </p:sp>
      <p:sp>
        <p:nvSpPr>
          <p:cNvPr id="18" name="Text Placeholder 8">
            <a:extLst>
              <a:ext uri="{FF2B5EF4-FFF2-40B4-BE49-F238E27FC236}">
                <a16:creationId xmlns:a16="http://schemas.microsoft.com/office/drawing/2014/main" id="{9D6C1BF8-DB16-3994-51D0-4F92342E3B3C}"/>
              </a:ext>
            </a:extLst>
          </p:cNvPr>
          <p:cNvSpPr>
            <a:spLocks noGrp="1"/>
          </p:cNvSpPr>
          <p:nvPr>
            <p:ph type="body" sz="quarter" idx="19"/>
          </p:nvPr>
        </p:nvSpPr>
        <p:spPr>
          <a:xfrm>
            <a:off x="5863548" y="4135121"/>
            <a:ext cx="2823252" cy="329184"/>
          </a:xfrm>
        </p:spPr>
        <p:txBody>
          <a:bodyPr/>
          <a:lstStyle>
            <a:lvl1pPr marL="0" indent="0">
              <a:spcBef>
                <a:spcPts val="0"/>
              </a:spcBef>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19" name="Text Placeholder 8">
            <a:extLst>
              <a:ext uri="{FF2B5EF4-FFF2-40B4-BE49-F238E27FC236}">
                <a16:creationId xmlns:a16="http://schemas.microsoft.com/office/drawing/2014/main" id="{A252CEC3-5B7F-6FE6-231B-3EFF4AB8EF53}"/>
              </a:ext>
            </a:extLst>
          </p:cNvPr>
          <p:cNvSpPr>
            <a:spLocks noGrp="1"/>
          </p:cNvSpPr>
          <p:nvPr>
            <p:ph type="body" sz="quarter" idx="20"/>
          </p:nvPr>
        </p:nvSpPr>
        <p:spPr>
          <a:xfrm>
            <a:off x="5863547" y="4894286"/>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spcBef>
                <a:spcPts val="0"/>
              </a:spcBef>
              <a:buNone/>
              <a:defRPr lang="en-US" sz="1600" b="1" i="0" dirty="0">
                <a:solidFill>
                  <a:srgbClr val="01357F"/>
                </a:solidFill>
              </a:defRPr>
            </a:lvl1pPr>
          </a:lstStyle>
          <a:p>
            <a:pPr marL="228600" lvl="0" indent="-228600"/>
            <a:r>
              <a:rPr lang="en-US" dirty="0"/>
              <a:t>Click to edit</a:t>
            </a:r>
          </a:p>
        </p:txBody>
      </p:sp>
      <p:sp>
        <p:nvSpPr>
          <p:cNvPr id="20" name="Picture Placeholder 14">
            <a:extLst>
              <a:ext uri="{FF2B5EF4-FFF2-40B4-BE49-F238E27FC236}">
                <a16:creationId xmlns:a16="http://schemas.microsoft.com/office/drawing/2014/main" id="{3610E1B1-3ED1-36DD-5E4A-34D7B062291E}"/>
              </a:ext>
            </a:extLst>
          </p:cNvPr>
          <p:cNvSpPr>
            <a:spLocks noGrp="1"/>
          </p:cNvSpPr>
          <p:nvPr>
            <p:ph type="pic" sz="quarter" idx="45" hasCustomPrompt="1"/>
          </p:nvPr>
        </p:nvSpPr>
        <p:spPr>
          <a:xfrm>
            <a:off x="463831" y="2990067"/>
            <a:ext cx="1002800" cy="1008002"/>
          </a:xfrm>
          <a:prstGeom prst="ellipse">
            <a:avLst/>
          </a:prstGeom>
          <a:solidFill>
            <a:schemeClr val="bg1"/>
          </a:solidFill>
          <a:ln w="38100">
            <a:solidFill>
              <a:srgbClr val="21A5B0"/>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21" name="Straight Connector 20">
            <a:extLst>
              <a:ext uri="{FF2B5EF4-FFF2-40B4-BE49-F238E27FC236}">
                <a16:creationId xmlns:a16="http://schemas.microsoft.com/office/drawing/2014/main" id="{D8EE9A8C-9F07-5042-E7F4-AFF814EBB985}"/>
              </a:ext>
            </a:extLst>
          </p:cNvPr>
          <p:cNvCxnSpPr>
            <a:cxnSpLocks/>
          </p:cNvCxnSpPr>
          <p:nvPr userDrawn="1"/>
        </p:nvCxnSpPr>
        <p:spPr>
          <a:xfrm>
            <a:off x="8827595" y="1280160"/>
            <a:ext cx="0" cy="4572000"/>
          </a:xfrm>
          <a:prstGeom prst="line">
            <a:avLst/>
          </a:prstGeom>
          <a:ln w="12700">
            <a:solidFill>
              <a:srgbClr val="01357F"/>
            </a:solidFill>
          </a:ln>
        </p:spPr>
        <p:style>
          <a:lnRef idx="2">
            <a:schemeClr val="accent1"/>
          </a:lnRef>
          <a:fillRef idx="0">
            <a:schemeClr val="accent1"/>
          </a:fillRef>
          <a:effectRef idx="1">
            <a:schemeClr val="accent1"/>
          </a:effectRef>
          <a:fontRef idx="minor">
            <a:schemeClr val="tx1"/>
          </a:fontRef>
        </p:style>
      </p:cxnSp>
      <p:sp>
        <p:nvSpPr>
          <p:cNvPr id="22" name="Picture Placeholder 14">
            <a:extLst>
              <a:ext uri="{FF2B5EF4-FFF2-40B4-BE49-F238E27FC236}">
                <a16:creationId xmlns:a16="http://schemas.microsoft.com/office/drawing/2014/main" id="{2C1AA382-B0B3-756F-62AE-5A7152DBA807}"/>
              </a:ext>
            </a:extLst>
          </p:cNvPr>
          <p:cNvSpPr>
            <a:spLocks noGrp="1"/>
          </p:cNvSpPr>
          <p:nvPr>
            <p:ph type="pic" sz="quarter" idx="46" hasCustomPrompt="1"/>
          </p:nvPr>
        </p:nvSpPr>
        <p:spPr>
          <a:xfrm>
            <a:off x="4790667" y="1403541"/>
            <a:ext cx="1002800" cy="1008002"/>
          </a:xfrm>
          <a:prstGeom prst="ellipse">
            <a:avLst/>
          </a:prstGeom>
          <a:solidFill>
            <a:schemeClr val="bg1"/>
          </a:solidFill>
          <a:ln w="38100">
            <a:solidFill>
              <a:srgbClr val="21A5B0"/>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24" name="Picture Placeholder 14">
            <a:extLst>
              <a:ext uri="{FF2B5EF4-FFF2-40B4-BE49-F238E27FC236}">
                <a16:creationId xmlns:a16="http://schemas.microsoft.com/office/drawing/2014/main" id="{25065469-F0A3-2A46-A4D2-A78EF1FB9094}"/>
              </a:ext>
            </a:extLst>
          </p:cNvPr>
          <p:cNvSpPr>
            <a:spLocks noGrp="1"/>
          </p:cNvSpPr>
          <p:nvPr>
            <p:ph type="pic" sz="quarter" idx="47" hasCustomPrompt="1"/>
          </p:nvPr>
        </p:nvSpPr>
        <p:spPr>
          <a:xfrm>
            <a:off x="4790667" y="2513199"/>
            <a:ext cx="1002800" cy="1008002"/>
          </a:xfrm>
          <a:prstGeom prst="ellipse">
            <a:avLst/>
          </a:prstGeom>
          <a:solidFill>
            <a:schemeClr val="bg1"/>
          </a:solidFill>
          <a:ln w="38100">
            <a:solidFill>
              <a:srgbClr val="21A5B0"/>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25" name="Picture Placeholder 14">
            <a:extLst>
              <a:ext uri="{FF2B5EF4-FFF2-40B4-BE49-F238E27FC236}">
                <a16:creationId xmlns:a16="http://schemas.microsoft.com/office/drawing/2014/main" id="{1BA465EC-FF79-4FC7-E26B-81811A71366A}"/>
              </a:ext>
            </a:extLst>
          </p:cNvPr>
          <p:cNvSpPr>
            <a:spLocks noGrp="1"/>
          </p:cNvSpPr>
          <p:nvPr>
            <p:ph type="pic" sz="quarter" idx="48" hasCustomPrompt="1"/>
          </p:nvPr>
        </p:nvSpPr>
        <p:spPr>
          <a:xfrm>
            <a:off x="4790667" y="3632585"/>
            <a:ext cx="1002800" cy="1008002"/>
          </a:xfrm>
          <a:prstGeom prst="ellipse">
            <a:avLst/>
          </a:prstGeom>
          <a:solidFill>
            <a:schemeClr val="bg1"/>
          </a:solidFill>
          <a:ln w="38100">
            <a:solidFill>
              <a:srgbClr val="21A5B0"/>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26" name="Picture Placeholder 14">
            <a:extLst>
              <a:ext uri="{FF2B5EF4-FFF2-40B4-BE49-F238E27FC236}">
                <a16:creationId xmlns:a16="http://schemas.microsoft.com/office/drawing/2014/main" id="{5765453C-0706-FDC3-04AD-982029C7095D}"/>
              </a:ext>
            </a:extLst>
          </p:cNvPr>
          <p:cNvSpPr>
            <a:spLocks noGrp="1"/>
          </p:cNvSpPr>
          <p:nvPr>
            <p:ph type="pic" sz="quarter" idx="49" hasCustomPrompt="1"/>
          </p:nvPr>
        </p:nvSpPr>
        <p:spPr>
          <a:xfrm>
            <a:off x="4790667" y="4751972"/>
            <a:ext cx="1002800" cy="1008002"/>
          </a:xfrm>
          <a:prstGeom prst="ellipse">
            <a:avLst/>
          </a:prstGeom>
          <a:solidFill>
            <a:schemeClr val="bg1"/>
          </a:solidFill>
          <a:ln w="38100">
            <a:solidFill>
              <a:srgbClr val="21A5B0"/>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5" name="Title 2">
            <a:extLst>
              <a:ext uri="{FF2B5EF4-FFF2-40B4-BE49-F238E27FC236}">
                <a16:creationId xmlns:a16="http://schemas.microsoft.com/office/drawing/2014/main" id="{38FBE853-BD3F-662E-4114-1FE98D472118}"/>
              </a:ext>
            </a:extLst>
          </p:cNvPr>
          <p:cNvSpPr>
            <a:spLocks noGrp="1"/>
          </p:cNvSpPr>
          <p:nvPr>
            <p:ph type="title"/>
          </p:nvPr>
        </p:nvSpPr>
        <p:spPr>
          <a:xfrm>
            <a:off x="221678" y="351155"/>
            <a:ext cx="11683809" cy="568325"/>
          </a:xfrm>
        </p:spPr>
        <p:txBody>
          <a:bodyPr/>
          <a:lstStyle/>
          <a:p>
            <a:r>
              <a:rPr lang="en-US"/>
              <a:t>Click to edit Master title style</a:t>
            </a:r>
          </a:p>
        </p:txBody>
      </p:sp>
    </p:spTree>
    <p:custDataLst>
      <p:tags r:id="rId1"/>
    </p:custDataLst>
    <p:extLst>
      <p:ext uri="{BB962C8B-B14F-4D97-AF65-F5344CB8AC3E}">
        <p14:creationId xmlns:p14="http://schemas.microsoft.com/office/powerpoint/2010/main" val="73652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S24 - 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4BF448-FA40-8C11-D6A6-6EA1C437EFCB}"/>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416245388"/>
      </p:ext>
    </p:extLst>
  </p:cSld>
  <p:clrMapOvr>
    <a:masterClrMapping/>
  </p:clrMapOvr>
  <p:extLst>
    <p:ext uri="{DCECCB84-F9BA-43D5-87BE-67443E8EF086}">
      <p15:sldGuideLst xmlns:p15="http://schemas.microsoft.com/office/powerpoint/2012/main">
        <p15:guide id="1" orient="horz" pos="108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S24 - Title P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33BD0AD-D679-0E1F-049A-6733343272D8}"/>
              </a:ext>
            </a:extLst>
          </p:cNvPr>
          <p:cNvSpPr>
            <a:spLocks noGrp="1"/>
          </p:cNvSpPr>
          <p:nvPr>
            <p:ph type="title"/>
          </p:nvPr>
        </p:nvSpPr>
        <p:spPr>
          <a:xfrm>
            <a:off x="838200" y="4820753"/>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en-US" sz="4200" dirty="0">
                <a:solidFill>
                  <a:srgbClr val="01357F"/>
                </a:solidFill>
                <a:latin typeface="Arial" panose="020B0604020202020204" pitchFamily="34" charset="0"/>
              </a:defRPr>
            </a:lvl1pPr>
          </a:lstStyle>
          <a:p>
            <a:pPr lvl="0" algn="ctr" eaLnBrk="0" fontAlgn="base" hangingPunct="0">
              <a:spcAft>
                <a:spcPct val="0"/>
              </a:spcAft>
            </a:pPr>
            <a:r>
              <a:rPr lang="en-US" dirty="0"/>
              <a:t>Click to edit Master title style</a:t>
            </a:r>
          </a:p>
        </p:txBody>
      </p:sp>
    </p:spTree>
    <p:custDataLst>
      <p:tags r:id="rId1"/>
    </p:custDataLst>
    <p:extLst>
      <p:ext uri="{BB962C8B-B14F-4D97-AF65-F5344CB8AC3E}">
        <p14:creationId xmlns:p14="http://schemas.microsoft.com/office/powerpoint/2010/main" val="28475724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S24 - Main Content Design">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D927C350-422A-4BF5-28BE-046138DBD6B8}"/>
              </a:ext>
            </a:extLst>
          </p:cNvPr>
          <p:cNvSpPr txBox="1">
            <a:spLocks/>
          </p:cNvSpPr>
          <p:nvPr userDrawn="1"/>
        </p:nvSpPr>
        <p:spPr>
          <a:xfrm>
            <a:off x="4462463" y="6289675"/>
            <a:ext cx="5802312" cy="3397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1800" b="1" i="0" kern="1200" cap="all" baseline="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spcAft>
                <a:spcPts val="0"/>
              </a:spcAft>
              <a:defRPr/>
            </a:pPr>
            <a:endParaRPr lang="en-US" dirty="0">
              <a:latin typeface="Arial" panose="020B0604020202020204" pitchFamily="34" charset="0"/>
            </a:endParaRPr>
          </a:p>
        </p:txBody>
      </p:sp>
      <p:sp>
        <p:nvSpPr>
          <p:cNvPr id="15" name="Text Placeholder 7"/>
          <p:cNvSpPr>
            <a:spLocks noGrp="1"/>
          </p:cNvSpPr>
          <p:nvPr>
            <p:ph type="body" sz="quarter" idx="15"/>
          </p:nvPr>
        </p:nvSpPr>
        <p:spPr>
          <a:xfrm>
            <a:off x="546381" y="1198880"/>
            <a:ext cx="11186744" cy="4664040"/>
          </a:xfrm>
        </p:spPr>
        <p:txBody>
          <a:bodyPr/>
          <a:lstStyle>
            <a:lvl1pPr marL="285750" indent="-285750">
              <a:lnSpc>
                <a:spcPct val="90000"/>
              </a:lnSpc>
              <a:buFont typeface="+mj-lt"/>
              <a:buAutoNum type="arabicPeriod"/>
              <a:tabLst/>
              <a:defRPr sz="2200" b="1" i="0">
                <a:solidFill>
                  <a:srgbClr val="01357F"/>
                </a:solidFill>
                <a:latin typeface="Arial" panose="020B0604020202020204" pitchFamily="34" charset="0"/>
              </a:defRPr>
            </a:lvl1pPr>
            <a:lvl2pPr marL="687388" indent="-285750">
              <a:lnSpc>
                <a:spcPct val="90000"/>
              </a:lnSpc>
              <a:buFont typeface="Arial" panose="020B0604020202020204" pitchFamily="34" charset="0"/>
              <a:buChar char="•"/>
              <a:tabLst/>
              <a:defRPr sz="1800" b="0" i="0">
                <a:solidFill>
                  <a:srgbClr val="01357F"/>
                </a:solidFill>
                <a:latin typeface="Arial" panose="020B0604020202020204" pitchFamily="34" charset="0"/>
              </a:defRPr>
            </a:lvl2pPr>
            <a:lvl3pPr marL="974725" indent="-223838">
              <a:lnSpc>
                <a:spcPct val="90000"/>
              </a:lnSpc>
              <a:buFont typeface="Courier New" panose="02070309020205020404" pitchFamily="49" charset="0"/>
              <a:buChar char="o"/>
              <a:tabLst/>
              <a:defRPr sz="1800" b="0" i="0">
                <a:solidFill>
                  <a:srgbClr val="01357F"/>
                </a:solidFill>
                <a:latin typeface="Arial" panose="020B0604020202020204" pitchFamily="34" charset="0"/>
              </a:defRPr>
            </a:lvl3pPr>
            <a:lvl4pPr marL="1430338" indent="-285750">
              <a:lnSpc>
                <a:spcPct val="90000"/>
              </a:lnSpc>
              <a:buFont typeface="Wingdings" panose="05000000000000000000" pitchFamily="2" charset="2"/>
              <a:buChar char="§"/>
              <a:tabLst/>
              <a:defRPr b="0" i="0">
                <a:solidFill>
                  <a:srgbClr val="01357F"/>
                </a:solidFill>
                <a:latin typeface="Arial" panose="020B0604020202020204" pitchFamily="34" charset="0"/>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46AA48CC-9EDB-2438-5C6C-7889B70713A3}"/>
              </a:ext>
            </a:extLst>
          </p:cNvPr>
          <p:cNvSpPr>
            <a:spLocks noGrp="1" noChangeArrowheads="1"/>
          </p:cNvSpPr>
          <p:nvPr>
            <p:ph type="title"/>
          </p:nvPr>
        </p:nvSpPr>
        <p:spPr bwMode="auto">
          <a:xfrm>
            <a:off x="221678" y="351155"/>
            <a:ext cx="11683809"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US" altLang="en-US" dirty="0"/>
          </a:p>
        </p:txBody>
      </p:sp>
    </p:spTree>
    <p:custDataLst>
      <p:tags r:id="rId1"/>
    </p:custDataLst>
    <p:extLst>
      <p:ext uri="{BB962C8B-B14F-4D97-AF65-F5344CB8AC3E}">
        <p14:creationId xmlns:p14="http://schemas.microsoft.com/office/powerpoint/2010/main" val="1581230744"/>
      </p:ext>
    </p:extLst>
  </p:cSld>
  <p:clrMapOvr>
    <a:masterClrMapping/>
  </p:clrMapOvr>
  <p:extLst>
    <p:ext uri="{DCECCB84-F9BA-43D5-87BE-67443E8EF086}">
      <p15:sldGuideLst xmlns:p15="http://schemas.microsoft.com/office/powerpoint/2012/main">
        <p15:guide id="1" orient="horz" pos="888"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S24 - 2 Column Design">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E7FF9560-55D6-E2B9-7FBF-63A024932421}"/>
              </a:ext>
            </a:extLst>
          </p:cNvPr>
          <p:cNvSpPr txBox="1">
            <a:spLocks/>
          </p:cNvSpPr>
          <p:nvPr userDrawn="1"/>
        </p:nvSpPr>
        <p:spPr>
          <a:xfrm>
            <a:off x="4492625" y="6289675"/>
            <a:ext cx="5772150" cy="3397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1800" b="1" i="0" kern="1200" cap="all" baseline="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spcAft>
                <a:spcPts val="0"/>
              </a:spcAft>
              <a:defRPr/>
            </a:pPr>
            <a:endParaRPr lang="en-US" dirty="0">
              <a:latin typeface="Arial" panose="020B0604020202020204" pitchFamily="34" charset="0"/>
            </a:endParaRPr>
          </a:p>
        </p:txBody>
      </p:sp>
      <p:sp>
        <p:nvSpPr>
          <p:cNvPr id="8" name="Text Placeholder 7"/>
          <p:cNvSpPr>
            <a:spLocks noGrp="1"/>
          </p:cNvSpPr>
          <p:nvPr>
            <p:ph type="body" sz="quarter" idx="12"/>
          </p:nvPr>
        </p:nvSpPr>
        <p:spPr>
          <a:xfrm>
            <a:off x="544600" y="1197864"/>
            <a:ext cx="11182262" cy="414688"/>
          </a:xfrm>
        </p:spPr>
        <p:txBody>
          <a:bodyPr/>
          <a:lstStyle>
            <a:lvl1pPr>
              <a:defRPr sz="2200" b="1" i="0">
                <a:latin typeface="Arial" panose="020B0604020202020204" pitchFamily="34" charset="0"/>
              </a:defRPr>
            </a:lvl1pPr>
          </a:lstStyle>
          <a:p>
            <a:pPr lvl="0"/>
            <a:r>
              <a:rPr lang="en-US" dirty="0"/>
              <a:t>Click to edit Master text styles</a:t>
            </a:r>
          </a:p>
        </p:txBody>
      </p:sp>
      <p:sp>
        <p:nvSpPr>
          <p:cNvPr id="9" name="Content Placeholder 10"/>
          <p:cNvSpPr>
            <a:spLocks noGrp="1"/>
          </p:cNvSpPr>
          <p:nvPr>
            <p:ph sz="quarter" idx="15"/>
          </p:nvPr>
        </p:nvSpPr>
        <p:spPr>
          <a:xfrm>
            <a:off x="557163" y="1704652"/>
            <a:ext cx="5402418" cy="3969707"/>
          </a:xfrm>
          <a:prstGeom prst="rect">
            <a:avLst/>
          </a:prstGeom>
        </p:spPr>
        <p:txBody>
          <a:bodyPr/>
          <a:lstStyle>
            <a:lvl1pPr marL="285750" indent="-285750">
              <a:buFont typeface="+mj-lt"/>
              <a:buAutoNum type="arabicPeriod"/>
              <a:tabLst/>
              <a:defRPr lang="en-US" sz="1800" b="0" i="0" kern="1200" dirty="0" smtClean="0">
                <a:solidFill>
                  <a:srgbClr val="01357F"/>
                </a:solidFill>
                <a:latin typeface="Arial" panose="020B0604020202020204" pitchFamily="34" charset="0"/>
                <a:ea typeface="+mn-ea"/>
                <a:cs typeface="+mn-cs"/>
              </a:defRPr>
            </a:lvl1pPr>
            <a:lvl2pPr marL="750888" indent="-293688">
              <a:buFont typeface="Arial" panose="020B0604020202020204" pitchFamily="34" charset="0"/>
              <a:buChar char="•"/>
              <a:tabLst/>
              <a:defRPr lang="en-US" sz="1800" b="0" i="0" kern="1200" dirty="0" smtClean="0">
                <a:solidFill>
                  <a:srgbClr val="01357F"/>
                </a:solidFill>
                <a:latin typeface="Arial" panose="020B0604020202020204" pitchFamily="34" charset="0"/>
                <a:ea typeface="+mn-ea"/>
                <a:cs typeface="+mn-cs"/>
              </a:defRPr>
            </a:lvl2pPr>
            <a:lvl3pPr marL="1206500" indent="-292100">
              <a:buFont typeface="Courier New" panose="02070309020205020404" pitchFamily="49" charset="0"/>
              <a:buChar char="o"/>
              <a:tabLst/>
              <a:defRPr lang="en-US" sz="1800" b="0" i="0" kern="1200" dirty="0" smtClean="0">
                <a:solidFill>
                  <a:srgbClr val="01357F"/>
                </a:solidFill>
                <a:latin typeface="Arial" panose="020B0604020202020204" pitchFamily="34" charset="0"/>
                <a:ea typeface="+mn-ea"/>
                <a:cs typeface="+mn-cs"/>
              </a:defRPr>
            </a:lvl3pPr>
            <a:lvl4pPr marL="1662113" indent="-290513">
              <a:buFont typeface="Wingdings" panose="05000000000000000000" pitchFamily="2" charset="2"/>
              <a:buChar char="§"/>
              <a:tabLst/>
              <a:defRPr lang="en-US" sz="1800" b="0" i="0" kern="1200" dirty="0" smtClean="0">
                <a:solidFill>
                  <a:srgbClr val="01357F"/>
                </a:solidFill>
                <a:latin typeface="Arial" panose="020B0604020202020204" pitchFamily="34" charset="0"/>
                <a:ea typeface="+mn-ea"/>
                <a:cs typeface="+mn-cs"/>
              </a:defRPr>
            </a:lvl4pPr>
            <a:lvl5pPr marL="2119313" indent="-290513">
              <a:buFont typeface="Wingdings" panose="05000000000000000000" pitchFamily="2" charset="2"/>
              <a:buChar char="v"/>
              <a:tabLst/>
              <a:defRPr lang="en-US" sz="1800" b="0" i="0" kern="1200" dirty="0" smtClean="0">
                <a:solidFill>
                  <a:srgbClr val="01357F"/>
                </a:solidFill>
                <a:latin typeface="Arial" panose="020B0604020202020204"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13" name="Content Placeholder 10"/>
          <p:cNvSpPr>
            <a:spLocks noGrp="1"/>
          </p:cNvSpPr>
          <p:nvPr>
            <p:ph sz="quarter" idx="16"/>
          </p:nvPr>
        </p:nvSpPr>
        <p:spPr>
          <a:xfrm>
            <a:off x="6037176" y="1704652"/>
            <a:ext cx="5668395" cy="3969707"/>
          </a:xfrm>
          <a:prstGeom prst="rect">
            <a:avLst/>
          </a:prstGeom>
        </p:spPr>
        <p:txBody>
          <a:bodyPr/>
          <a:lstStyle>
            <a:lvl1pPr marL="285750" indent="-285750">
              <a:buFont typeface="+mj-lt"/>
              <a:buAutoNum type="arabicPeriod"/>
              <a:tabLst/>
              <a:defRPr lang="en-US" sz="1800" b="0" i="0" kern="1200" dirty="0" smtClean="0">
                <a:solidFill>
                  <a:srgbClr val="01357F"/>
                </a:solidFill>
                <a:latin typeface="Arial" panose="020B0604020202020204" pitchFamily="34" charset="0"/>
                <a:ea typeface="+mn-ea"/>
                <a:cs typeface="+mn-cs"/>
              </a:defRPr>
            </a:lvl1pPr>
            <a:lvl2pPr marL="750888" indent="-293688">
              <a:buFont typeface="Arial" panose="020B0604020202020204" pitchFamily="34" charset="0"/>
              <a:buChar char="•"/>
              <a:tabLst/>
              <a:defRPr lang="en-US" sz="1800" b="0" i="0" kern="1200" dirty="0" smtClean="0">
                <a:solidFill>
                  <a:srgbClr val="01357F"/>
                </a:solidFill>
                <a:latin typeface="Arial" panose="020B0604020202020204" pitchFamily="34" charset="0"/>
                <a:ea typeface="+mn-ea"/>
                <a:cs typeface="+mn-cs"/>
              </a:defRPr>
            </a:lvl2pPr>
            <a:lvl3pPr marL="1206500" indent="-292100">
              <a:buFont typeface="Courier New" panose="02070309020205020404" pitchFamily="49" charset="0"/>
              <a:buChar char="o"/>
              <a:tabLst/>
              <a:defRPr lang="en-US" sz="1800" b="0" i="0" kern="1200" dirty="0" smtClean="0">
                <a:solidFill>
                  <a:srgbClr val="01357F"/>
                </a:solidFill>
                <a:latin typeface="Arial" panose="020B0604020202020204" pitchFamily="34" charset="0"/>
                <a:ea typeface="+mn-ea"/>
                <a:cs typeface="+mn-cs"/>
              </a:defRPr>
            </a:lvl3pPr>
            <a:lvl4pPr marL="1662113" indent="-290513">
              <a:buFont typeface="Wingdings" panose="05000000000000000000" pitchFamily="2" charset="2"/>
              <a:buChar char="§"/>
              <a:tabLst/>
              <a:defRPr lang="en-US" sz="1800" b="0" i="0" kern="1200" dirty="0" smtClean="0">
                <a:solidFill>
                  <a:srgbClr val="01357F"/>
                </a:solidFill>
                <a:latin typeface="Arial" panose="020B0604020202020204" pitchFamily="34" charset="0"/>
                <a:ea typeface="+mn-ea"/>
                <a:cs typeface="+mn-cs"/>
              </a:defRPr>
            </a:lvl4pPr>
            <a:lvl5pPr marL="2119313" indent="-290513">
              <a:buFont typeface="Wingdings" panose="05000000000000000000" pitchFamily="2" charset="2"/>
              <a:buChar char="v"/>
              <a:tabLst/>
              <a:defRPr lang="en-US" sz="1800" b="0" i="0" kern="1200" dirty="0" smtClean="0">
                <a:solidFill>
                  <a:srgbClr val="01357F"/>
                </a:solidFill>
                <a:latin typeface="Arial" panose="020B0604020202020204"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2" name="Title Placeholder 1">
            <a:extLst>
              <a:ext uri="{FF2B5EF4-FFF2-40B4-BE49-F238E27FC236}">
                <a16:creationId xmlns:a16="http://schemas.microsoft.com/office/drawing/2014/main" id="{1A6B13F7-0170-A53F-F54D-C4766F9A80B0}"/>
              </a:ext>
            </a:extLst>
          </p:cNvPr>
          <p:cNvSpPr>
            <a:spLocks noGrp="1" noChangeArrowheads="1"/>
          </p:cNvSpPr>
          <p:nvPr>
            <p:ph type="title"/>
          </p:nvPr>
        </p:nvSpPr>
        <p:spPr bwMode="auto">
          <a:xfrm>
            <a:off x="221678" y="351155"/>
            <a:ext cx="11683809"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US" altLang="en-US" dirty="0"/>
          </a:p>
        </p:txBody>
      </p:sp>
    </p:spTree>
    <p:custDataLst>
      <p:tags r:id="rId1"/>
    </p:custDataLst>
    <p:extLst>
      <p:ext uri="{BB962C8B-B14F-4D97-AF65-F5344CB8AC3E}">
        <p14:creationId xmlns:p14="http://schemas.microsoft.com/office/powerpoint/2010/main" val="576627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S24 - 2 Row Design">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B7A2B2C-A21C-26A3-1F6E-C2E51159DAE8}"/>
              </a:ext>
            </a:extLst>
          </p:cNvPr>
          <p:cNvSpPr txBox="1">
            <a:spLocks/>
          </p:cNvSpPr>
          <p:nvPr userDrawn="1"/>
        </p:nvSpPr>
        <p:spPr>
          <a:xfrm>
            <a:off x="4541838" y="6289675"/>
            <a:ext cx="5722937" cy="3397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1800" b="1" i="0" kern="1200" cap="all" baseline="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spcAft>
                <a:spcPts val="0"/>
              </a:spcAft>
              <a:defRPr/>
            </a:pPr>
            <a:endParaRPr lang="en-US" dirty="0">
              <a:latin typeface="Arial" panose="020B0604020202020204" pitchFamily="34" charset="0"/>
            </a:endParaRPr>
          </a:p>
        </p:txBody>
      </p:sp>
      <p:sp>
        <p:nvSpPr>
          <p:cNvPr id="15" name="Content Placeholder 4"/>
          <p:cNvSpPr>
            <a:spLocks noGrp="1"/>
          </p:cNvSpPr>
          <p:nvPr>
            <p:ph sz="quarter" idx="14"/>
          </p:nvPr>
        </p:nvSpPr>
        <p:spPr>
          <a:xfrm>
            <a:off x="550863" y="2689860"/>
            <a:ext cx="11182262" cy="3035300"/>
          </a:xfrm>
        </p:spPr>
        <p:txBody>
          <a:bodyPr/>
          <a:lstStyle>
            <a:lvl1pPr marL="285750" indent="-285750">
              <a:buFont typeface="+mj-lt"/>
              <a:buAutoNum type="arabicPeriod"/>
              <a:tabLst/>
              <a:defRPr lang="en-US" sz="1800" b="0" i="0" kern="1200" dirty="0" smtClean="0">
                <a:solidFill>
                  <a:srgbClr val="01357F"/>
                </a:solidFill>
                <a:latin typeface="Arial" panose="020B0604020202020204" pitchFamily="34" charset="0"/>
                <a:ea typeface="+mn-ea"/>
                <a:cs typeface="+mn-cs"/>
              </a:defRPr>
            </a:lvl1pPr>
            <a:lvl2pPr marL="750888" indent="-293688">
              <a:buFont typeface="Arial" panose="020B0604020202020204" pitchFamily="34" charset="0"/>
              <a:buChar char="•"/>
              <a:tabLst/>
              <a:defRPr lang="en-US" sz="1800" b="0" i="0" kern="1200" dirty="0" smtClean="0">
                <a:solidFill>
                  <a:srgbClr val="01357F"/>
                </a:solidFill>
                <a:latin typeface="Arial" panose="020B0604020202020204" pitchFamily="34" charset="0"/>
                <a:ea typeface="+mn-ea"/>
                <a:cs typeface="+mn-cs"/>
              </a:defRPr>
            </a:lvl2pPr>
            <a:lvl3pPr marL="1206500" indent="-292100">
              <a:buFont typeface="Courier New" panose="02070309020205020404" pitchFamily="49" charset="0"/>
              <a:buChar char="o"/>
              <a:tabLst/>
              <a:defRPr lang="en-US" sz="1800" b="0" i="0" kern="1200" dirty="0" smtClean="0">
                <a:solidFill>
                  <a:srgbClr val="01357F"/>
                </a:solidFill>
                <a:latin typeface="Arial" panose="020B0604020202020204" pitchFamily="34" charset="0"/>
                <a:ea typeface="+mn-ea"/>
                <a:cs typeface="+mn-cs"/>
              </a:defRPr>
            </a:lvl3pPr>
            <a:lvl4pPr marL="1662113" indent="-290513">
              <a:buFont typeface="Wingdings" panose="05000000000000000000" pitchFamily="2" charset="2"/>
              <a:buChar char="§"/>
              <a:tabLst/>
              <a:defRPr lang="en-US" sz="1800" b="0" i="0" kern="1200" dirty="0" smtClean="0">
                <a:solidFill>
                  <a:srgbClr val="01357F"/>
                </a:solidFill>
                <a:latin typeface="Arial" panose="020B0604020202020204" pitchFamily="34" charset="0"/>
                <a:ea typeface="+mn-ea"/>
                <a:cs typeface="+mn-cs"/>
              </a:defRPr>
            </a:lvl4pPr>
            <a:lvl5pPr marL="2119313" indent="-290513">
              <a:buFont typeface="Wingdings" panose="05000000000000000000" pitchFamily="2" charset="2"/>
              <a:buChar char="v"/>
              <a:tabLst/>
              <a:defRPr lang="en-US" sz="1800" b="0" i="0" kern="1200" dirty="0">
                <a:solidFill>
                  <a:srgbClr val="01357F"/>
                </a:solidFill>
                <a:latin typeface="Arial" panose="020B0604020202020204"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p:cNvSpPr>
            <a:spLocks noGrp="1"/>
          </p:cNvSpPr>
          <p:nvPr>
            <p:ph type="body" sz="quarter" idx="16"/>
          </p:nvPr>
        </p:nvSpPr>
        <p:spPr>
          <a:xfrm>
            <a:off x="546381" y="1197864"/>
            <a:ext cx="11182262" cy="1353670"/>
          </a:xfrm>
        </p:spPr>
        <p:txBody>
          <a:bodyPr/>
          <a:lstStyle>
            <a:lvl1pPr marL="0" indent="0">
              <a:lnSpc>
                <a:spcPct val="90000"/>
              </a:lnSpc>
              <a:buFont typeface="+mj-lt"/>
              <a:buNone/>
              <a:tabLst/>
              <a:defRPr lang="en-US" sz="2200" b="1" i="0" kern="1200" dirty="0">
                <a:solidFill>
                  <a:srgbClr val="01357F"/>
                </a:solidFill>
                <a:latin typeface="Arial" panose="020B0604020202020204" pitchFamily="34" charset="0"/>
                <a:ea typeface="+mn-ea"/>
                <a:cs typeface="+mn-cs"/>
              </a:defRPr>
            </a:lvl1pPr>
            <a:lvl2pPr marL="687388" indent="-285750">
              <a:lnSpc>
                <a:spcPct val="90000"/>
              </a:lnSpc>
              <a:buFont typeface="Arial" panose="020B0604020202020204" pitchFamily="34" charset="0"/>
              <a:buChar char="•"/>
              <a:tabLst/>
              <a:defRPr sz="1800" b="0" i="0">
                <a:solidFill>
                  <a:srgbClr val="01357F"/>
                </a:solidFill>
                <a:latin typeface="Arial" panose="020B0604020202020204" pitchFamily="34" charset="0"/>
              </a:defRPr>
            </a:lvl2pPr>
            <a:lvl3pPr marL="974725" indent="-223838">
              <a:lnSpc>
                <a:spcPct val="90000"/>
              </a:lnSpc>
              <a:buFont typeface="Courier New" panose="02070309020205020404" pitchFamily="49" charset="0"/>
              <a:buChar char="o"/>
              <a:tabLst/>
              <a:defRPr sz="1800" b="0" i="0">
                <a:solidFill>
                  <a:srgbClr val="01357F"/>
                </a:solidFill>
                <a:latin typeface="Arial" panose="020B0604020202020204" pitchFamily="34" charset="0"/>
              </a:defRPr>
            </a:lvl3pPr>
            <a:lvl4pPr marL="1430338" indent="-285750">
              <a:lnSpc>
                <a:spcPct val="90000"/>
              </a:lnSpc>
              <a:buFont typeface="Wingdings" panose="05000000000000000000" pitchFamily="2" charset="2"/>
              <a:buChar char="§"/>
              <a:tabLst/>
              <a:defRPr b="0" i="0">
                <a:solidFill>
                  <a:srgbClr val="01357F"/>
                </a:solidFill>
                <a:latin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itle Placeholder 1">
            <a:extLst>
              <a:ext uri="{FF2B5EF4-FFF2-40B4-BE49-F238E27FC236}">
                <a16:creationId xmlns:a16="http://schemas.microsoft.com/office/drawing/2014/main" id="{2629CE96-2D07-6F3A-A5A6-BE6BEDCD1AFD}"/>
              </a:ext>
            </a:extLst>
          </p:cNvPr>
          <p:cNvSpPr>
            <a:spLocks noGrp="1" noChangeArrowheads="1"/>
          </p:cNvSpPr>
          <p:nvPr>
            <p:ph type="title"/>
          </p:nvPr>
        </p:nvSpPr>
        <p:spPr bwMode="auto">
          <a:xfrm>
            <a:off x="221678" y="351155"/>
            <a:ext cx="11683809"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US" altLang="en-US" dirty="0"/>
          </a:p>
        </p:txBody>
      </p:sp>
    </p:spTree>
    <p:custDataLst>
      <p:tags r:id="rId1"/>
    </p:custDataLst>
    <p:extLst>
      <p:ext uri="{BB962C8B-B14F-4D97-AF65-F5344CB8AC3E}">
        <p14:creationId xmlns:p14="http://schemas.microsoft.com/office/powerpoint/2010/main" val="2156234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S24 - Custom Layou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C6664DF3-3036-6FF4-7C86-10DB7C5B9371}"/>
              </a:ext>
            </a:extLst>
          </p:cNvPr>
          <p:cNvSpPr>
            <a:spLocks noGrp="1" noChangeArrowheads="1"/>
          </p:cNvSpPr>
          <p:nvPr>
            <p:ph type="title"/>
          </p:nvPr>
        </p:nvSpPr>
        <p:spPr bwMode="auto">
          <a:xfrm>
            <a:off x="221678" y="351155"/>
            <a:ext cx="11683809"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US" altLang="en-US" dirty="0"/>
          </a:p>
        </p:txBody>
      </p:sp>
    </p:spTree>
    <p:custDataLst>
      <p:tags r:id="rId1"/>
    </p:custDataLst>
    <p:extLst>
      <p:ext uri="{BB962C8B-B14F-4D97-AF65-F5344CB8AC3E}">
        <p14:creationId xmlns:p14="http://schemas.microsoft.com/office/powerpoint/2010/main" val="211030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S24 -  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20E939-AF59-F822-F7C1-EEB9BC7C60F0}"/>
              </a:ext>
            </a:extLst>
          </p:cNvPr>
          <p:cNvSpPr>
            <a:spLocks noGrp="1"/>
          </p:cNvSpPr>
          <p:nvPr>
            <p:ph type="title"/>
          </p:nvPr>
        </p:nvSpPr>
        <p:spPr/>
        <p:txBody>
          <a:bodyPr/>
          <a:lstStyle/>
          <a:p>
            <a:r>
              <a:rPr lang="en-US" dirty="0"/>
              <a:t>Click to edit Master title style</a:t>
            </a:r>
          </a:p>
        </p:txBody>
      </p:sp>
      <p:sp>
        <p:nvSpPr>
          <p:cNvPr id="21" name="Text Placeholder 8">
            <a:extLst>
              <a:ext uri="{FF2B5EF4-FFF2-40B4-BE49-F238E27FC236}">
                <a16:creationId xmlns:a16="http://schemas.microsoft.com/office/drawing/2014/main" id="{ACA30853-7717-5E1B-BDB7-872DCD526B67}"/>
              </a:ext>
            </a:extLst>
          </p:cNvPr>
          <p:cNvSpPr>
            <a:spLocks noGrp="1"/>
          </p:cNvSpPr>
          <p:nvPr>
            <p:ph type="body" sz="quarter" idx="11"/>
          </p:nvPr>
        </p:nvSpPr>
        <p:spPr>
          <a:xfrm>
            <a:off x="3108961" y="2895600"/>
            <a:ext cx="4089575" cy="329184"/>
          </a:xfrm>
        </p:spPr>
        <p:txBody>
          <a:bodyPr/>
          <a:lstStyle>
            <a:lvl1pPr marL="0" indent="0">
              <a:spcBef>
                <a:spcPts val="0"/>
              </a:spcBef>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22" name="Text Placeholder 8">
            <a:extLst>
              <a:ext uri="{FF2B5EF4-FFF2-40B4-BE49-F238E27FC236}">
                <a16:creationId xmlns:a16="http://schemas.microsoft.com/office/drawing/2014/main" id="{C694758A-A126-EC9A-41EF-439A320C632B}"/>
              </a:ext>
            </a:extLst>
          </p:cNvPr>
          <p:cNvSpPr>
            <a:spLocks noGrp="1"/>
          </p:cNvSpPr>
          <p:nvPr>
            <p:ph type="body" sz="quarter" idx="13"/>
          </p:nvPr>
        </p:nvSpPr>
        <p:spPr>
          <a:xfrm>
            <a:off x="3108961" y="3252216"/>
            <a:ext cx="4089575" cy="329184"/>
          </a:xfrm>
        </p:spPr>
        <p:txBody>
          <a:bodyPr/>
          <a:lstStyle>
            <a:lvl1pPr marL="0" indent="0">
              <a:spcBef>
                <a:spcPts val="0"/>
              </a:spcBef>
              <a:buNone/>
              <a:defRPr sz="1500" b="0" i="0">
                <a:solidFill>
                  <a:srgbClr val="01357F"/>
                </a:solidFill>
                <a:latin typeface="Arial" panose="020B0604020202020204" pitchFamily="34" charset="0"/>
              </a:defRPr>
            </a:lvl1pPr>
          </a:lstStyle>
          <a:p>
            <a:pPr lvl="0"/>
            <a:r>
              <a:rPr lang="en-US" dirty="0"/>
              <a:t>Click to edit Master text styles</a:t>
            </a:r>
          </a:p>
        </p:txBody>
      </p:sp>
      <p:cxnSp>
        <p:nvCxnSpPr>
          <p:cNvPr id="24" name="Straight Connector 23">
            <a:extLst>
              <a:ext uri="{FF2B5EF4-FFF2-40B4-BE49-F238E27FC236}">
                <a16:creationId xmlns:a16="http://schemas.microsoft.com/office/drawing/2014/main" id="{1988DC75-BA4C-CD91-39B1-FB32AD23DD66}"/>
              </a:ext>
            </a:extLst>
          </p:cNvPr>
          <p:cNvCxnSpPr>
            <a:cxnSpLocks/>
          </p:cNvCxnSpPr>
          <p:nvPr userDrawn="1"/>
        </p:nvCxnSpPr>
        <p:spPr>
          <a:xfrm>
            <a:off x="7342200" y="2806662"/>
            <a:ext cx="0" cy="914400"/>
          </a:xfrm>
          <a:prstGeom prst="line">
            <a:avLst/>
          </a:prstGeom>
          <a:ln w="12700">
            <a:solidFill>
              <a:srgbClr val="123174"/>
            </a:solidFill>
          </a:ln>
        </p:spPr>
        <p:style>
          <a:lnRef idx="2">
            <a:schemeClr val="accent1"/>
          </a:lnRef>
          <a:fillRef idx="0">
            <a:schemeClr val="accent1"/>
          </a:fillRef>
          <a:effectRef idx="1">
            <a:schemeClr val="accent1"/>
          </a:effectRef>
          <a:fontRef idx="minor">
            <a:schemeClr val="tx1"/>
          </a:fontRef>
        </p:style>
      </p:cxnSp>
      <p:sp>
        <p:nvSpPr>
          <p:cNvPr id="25" name="Picture Placeholder 14">
            <a:extLst>
              <a:ext uri="{FF2B5EF4-FFF2-40B4-BE49-F238E27FC236}">
                <a16:creationId xmlns:a16="http://schemas.microsoft.com/office/drawing/2014/main" id="{4428DBE4-C158-6964-855E-8B50418B1456}"/>
              </a:ext>
            </a:extLst>
          </p:cNvPr>
          <p:cNvSpPr>
            <a:spLocks noGrp="1" noChangeAspect="1"/>
          </p:cNvSpPr>
          <p:nvPr>
            <p:ph type="pic" sz="quarter" idx="37" hasCustomPrompt="1"/>
          </p:nvPr>
        </p:nvSpPr>
        <p:spPr>
          <a:xfrm>
            <a:off x="1009049" y="2340425"/>
            <a:ext cx="1828800" cy="1828800"/>
          </a:xfrm>
          <a:prstGeom prst="ellipse">
            <a:avLst/>
          </a:prstGeom>
          <a:solidFill>
            <a:schemeClr val="bg1"/>
          </a:solidFill>
          <a:ln w="38100">
            <a:solidFill>
              <a:srgbClr val="21A5B0"/>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26" name="Picture Placeholder 4">
            <a:extLst>
              <a:ext uri="{FF2B5EF4-FFF2-40B4-BE49-F238E27FC236}">
                <a16:creationId xmlns:a16="http://schemas.microsoft.com/office/drawing/2014/main" id="{CD5FCC9E-2FFE-2360-6A29-35F44093F5D7}"/>
              </a:ext>
            </a:extLst>
          </p:cNvPr>
          <p:cNvSpPr>
            <a:spLocks noGrp="1"/>
          </p:cNvSpPr>
          <p:nvPr>
            <p:ph type="pic" sz="quarter" idx="45" hasCustomPrompt="1"/>
          </p:nvPr>
        </p:nvSpPr>
        <p:spPr>
          <a:xfrm>
            <a:off x="7626692" y="2868974"/>
            <a:ext cx="2681374" cy="809903"/>
          </a:xfrm>
        </p:spPr>
        <p:txBody>
          <a:bodyPr tIns="91440" bIns="91440" anchor="ctr"/>
          <a:lstStyle>
            <a:lvl1pPr marL="0" indent="0" algn="l">
              <a:buFontTx/>
              <a:buNone/>
              <a:defRPr sz="1600"/>
            </a:lvl1pPr>
          </a:lstStyle>
          <a:p>
            <a:r>
              <a:rPr lang="en-US" dirty="0"/>
              <a:t>Insert name or logo</a:t>
            </a:r>
          </a:p>
        </p:txBody>
      </p:sp>
    </p:spTree>
    <p:custDataLst>
      <p:tags r:id="rId1"/>
    </p:custDataLst>
    <p:extLst>
      <p:ext uri="{BB962C8B-B14F-4D97-AF65-F5344CB8AC3E}">
        <p14:creationId xmlns:p14="http://schemas.microsoft.com/office/powerpoint/2010/main" val="961908053"/>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S24 -  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20E939-AF59-F822-F7C1-EEB9BC7C60F0}"/>
              </a:ext>
            </a:extLst>
          </p:cNvPr>
          <p:cNvSpPr>
            <a:spLocks noGrp="1"/>
          </p:cNvSpPr>
          <p:nvPr>
            <p:ph type="title"/>
          </p:nvPr>
        </p:nvSpPr>
        <p:spPr/>
        <p:txBody>
          <a:bodyPr/>
          <a:lstStyle/>
          <a:p>
            <a:r>
              <a:rPr lang="en-US" dirty="0"/>
              <a:t>Click to edit Master title style</a:t>
            </a:r>
          </a:p>
        </p:txBody>
      </p:sp>
      <p:sp>
        <p:nvSpPr>
          <p:cNvPr id="13" name="Text Placeholder 8">
            <a:extLst>
              <a:ext uri="{FF2B5EF4-FFF2-40B4-BE49-F238E27FC236}">
                <a16:creationId xmlns:a16="http://schemas.microsoft.com/office/drawing/2014/main" id="{9DF8D8E2-1159-1BE4-84AF-194ACB01C6A7}"/>
              </a:ext>
            </a:extLst>
          </p:cNvPr>
          <p:cNvSpPr>
            <a:spLocks noGrp="1"/>
          </p:cNvSpPr>
          <p:nvPr>
            <p:ph type="body" sz="quarter" idx="11"/>
          </p:nvPr>
        </p:nvSpPr>
        <p:spPr>
          <a:xfrm>
            <a:off x="2423160" y="2286000"/>
            <a:ext cx="4089575" cy="329184"/>
          </a:xfrm>
        </p:spPr>
        <p:txBody>
          <a:bodyPr/>
          <a:lstStyle>
            <a:lvl1pPr marL="0" indent="0">
              <a:spcBef>
                <a:spcPts val="0"/>
              </a:spcBef>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14" name="Text Placeholder 8">
            <a:extLst>
              <a:ext uri="{FF2B5EF4-FFF2-40B4-BE49-F238E27FC236}">
                <a16:creationId xmlns:a16="http://schemas.microsoft.com/office/drawing/2014/main" id="{AC7CEB30-8C64-B21E-9D8E-038432A9A29E}"/>
              </a:ext>
            </a:extLst>
          </p:cNvPr>
          <p:cNvSpPr>
            <a:spLocks noGrp="1"/>
          </p:cNvSpPr>
          <p:nvPr>
            <p:ph type="body" sz="quarter" idx="13"/>
          </p:nvPr>
        </p:nvSpPr>
        <p:spPr>
          <a:xfrm>
            <a:off x="2423160" y="2642616"/>
            <a:ext cx="4089575" cy="329184"/>
          </a:xfrm>
        </p:spPr>
        <p:txBody>
          <a:bodyPr/>
          <a:lstStyle>
            <a:lvl1pPr marL="0" indent="0">
              <a:spcBef>
                <a:spcPts val="0"/>
              </a:spcBef>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5" name="Text Placeholder 8">
            <a:extLst>
              <a:ext uri="{FF2B5EF4-FFF2-40B4-BE49-F238E27FC236}">
                <a16:creationId xmlns:a16="http://schemas.microsoft.com/office/drawing/2014/main" id="{70E90E97-8B60-8E7C-AC7B-8D5F033A457B}"/>
              </a:ext>
            </a:extLst>
          </p:cNvPr>
          <p:cNvSpPr>
            <a:spLocks noGrp="1"/>
          </p:cNvSpPr>
          <p:nvPr>
            <p:ph type="body" sz="quarter" idx="14"/>
          </p:nvPr>
        </p:nvSpPr>
        <p:spPr>
          <a:xfrm>
            <a:off x="2423160" y="3913632"/>
            <a:ext cx="4089575" cy="329184"/>
          </a:xfrm>
        </p:spPr>
        <p:txBody>
          <a:bodyPr/>
          <a:lstStyle>
            <a:lvl1pPr marL="0" indent="0">
              <a:spcBef>
                <a:spcPts val="0"/>
              </a:spcBef>
              <a:buNone/>
              <a:defRPr sz="1800" b="1" i="0">
                <a:solidFill>
                  <a:srgbClr val="01357F"/>
                </a:solidFill>
                <a:latin typeface="Arial" panose="020B0604020202020204" pitchFamily="34" charset="0"/>
              </a:defRPr>
            </a:lvl1pPr>
          </a:lstStyle>
          <a:p>
            <a:pPr lvl="0"/>
            <a:r>
              <a:rPr lang="en-US"/>
              <a:t>Click to edit Master text styles</a:t>
            </a:r>
          </a:p>
        </p:txBody>
      </p:sp>
      <p:sp>
        <p:nvSpPr>
          <p:cNvPr id="16" name="Text Placeholder 8">
            <a:extLst>
              <a:ext uri="{FF2B5EF4-FFF2-40B4-BE49-F238E27FC236}">
                <a16:creationId xmlns:a16="http://schemas.microsoft.com/office/drawing/2014/main" id="{F4CF19DF-912C-DFEF-1E0D-3E13C50987BE}"/>
              </a:ext>
            </a:extLst>
          </p:cNvPr>
          <p:cNvSpPr>
            <a:spLocks noGrp="1"/>
          </p:cNvSpPr>
          <p:nvPr>
            <p:ph type="body" sz="quarter" idx="16"/>
          </p:nvPr>
        </p:nvSpPr>
        <p:spPr>
          <a:xfrm>
            <a:off x="2423160" y="4261104"/>
            <a:ext cx="4089575" cy="329184"/>
          </a:xfrm>
        </p:spPr>
        <p:txBody>
          <a:bodyPr/>
          <a:lstStyle>
            <a:lvl1pPr marL="0" indent="0">
              <a:spcBef>
                <a:spcPts val="0"/>
              </a:spcBef>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7" name="Picture Placeholder 4">
            <a:extLst>
              <a:ext uri="{FF2B5EF4-FFF2-40B4-BE49-F238E27FC236}">
                <a16:creationId xmlns:a16="http://schemas.microsoft.com/office/drawing/2014/main" id="{F1663E38-549E-88D0-38E8-9C7AED88062F}"/>
              </a:ext>
            </a:extLst>
          </p:cNvPr>
          <p:cNvSpPr>
            <a:spLocks noGrp="1"/>
          </p:cNvSpPr>
          <p:nvPr>
            <p:ph type="pic" sz="quarter" idx="44" hasCustomPrompt="1"/>
          </p:nvPr>
        </p:nvSpPr>
        <p:spPr>
          <a:xfrm>
            <a:off x="7221578" y="2255515"/>
            <a:ext cx="2681374" cy="809903"/>
          </a:xfrm>
        </p:spPr>
        <p:txBody>
          <a:bodyPr tIns="91440" bIns="91440" anchor="ctr"/>
          <a:lstStyle>
            <a:lvl1pPr marL="0" indent="0" algn="l">
              <a:buFontTx/>
              <a:buNone/>
              <a:defRPr sz="1600"/>
            </a:lvl1pPr>
          </a:lstStyle>
          <a:p>
            <a:r>
              <a:rPr lang="en-US" dirty="0"/>
              <a:t>Insert name or logo</a:t>
            </a:r>
          </a:p>
        </p:txBody>
      </p:sp>
      <p:sp>
        <p:nvSpPr>
          <p:cNvPr id="18" name="Picture Placeholder 4">
            <a:extLst>
              <a:ext uri="{FF2B5EF4-FFF2-40B4-BE49-F238E27FC236}">
                <a16:creationId xmlns:a16="http://schemas.microsoft.com/office/drawing/2014/main" id="{B8C05E36-73C8-AEDF-9D7C-B7F9497E1643}"/>
              </a:ext>
            </a:extLst>
          </p:cNvPr>
          <p:cNvSpPr>
            <a:spLocks noGrp="1"/>
          </p:cNvSpPr>
          <p:nvPr>
            <p:ph type="pic" sz="quarter" idx="46" hasCustomPrompt="1"/>
          </p:nvPr>
        </p:nvSpPr>
        <p:spPr>
          <a:xfrm>
            <a:off x="7221578" y="3832145"/>
            <a:ext cx="2663086" cy="809903"/>
          </a:xfrm>
        </p:spPr>
        <p:txBody>
          <a:bodyPr tIns="91440" bIns="91440" anchor="ctr"/>
          <a:lstStyle>
            <a:lvl1pPr marL="0" indent="0" algn="l">
              <a:buFontTx/>
              <a:buNone/>
              <a:defRPr sz="1600"/>
            </a:lvl1pPr>
          </a:lstStyle>
          <a:p>
            <a:r>
              <a:rPr lang="en-US" dirty="0"/>
              <a:t>Insert name or logo</a:t>
            </a:r>
          </a:p>
        </p:txBody>
      </p:sp>
      <p:cxnSp>
        <p:nvCxnSpPr>
          <p:cNvPr id="19" name="Straight Connector 18">
            <a:extLst>
              <a:ext uri="{FF2B5EF4-FFF2-40B4-BE49-F238E27FC236}">
                <a16:creationId xmlns:a16="http://schemas.microsoft.com/office/drawing/2014/main" id="{C5AB97C0-C760-F261-B147-DCD1E34035F5}"/>
              </a:ext>
            </a:extLst>
          </p:cNvPr>
          <p:cNvCxnSpPr>
            <a:cxnSpLocks/>
          </p:cNvCxnSpPr>
          <p:nvPr userDrawn="1"/>
        </p:nvCxnSpPr>
        <p:spPr>
          <a:xfrm>
            <a:off x="6656399" y="2197062"/>
            <a:ext cx="0" cy="914400"/>
          </a:xfrm>
          <a:prstGeom prst="line">
            <a:avLst/>
          </a:prstGeom>
          <a:ln w="12700">
            <a:solidFill>
              <a:srgbClr val="12317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341D14F-872D-D011-A3BD-67BF72C8A97E}"/>
              </a:ext>
            </a:extLst>
          </p:cNvPr>
          <p:cNvCxnSpPr>
            <a:cxnSpLocks/>
          </p:cNvCxnSpPr>
          <p:nvPr userDrawn="1"/>
        </p:nvCxnSpPr>
        <p:spPr>
          <a:xfrm>
            <a:off x="6656398" y="3788054"/>
            <a:ext cx="0" cy="914400"/>
          </a:xfrm>
          <a:prstGeom prst="line">
            <a:avLst/>
          </a:prstGeom>
          <a:ln w="12700">
            <a:solidFill>
              <a:srgbClr val="123174"/>
            </a:solidFill>
          </a:ln>
        </p:spPr>
        <p:style>
          <a:lnRef idx="2">
            <a:schemeClr val="accent1"/>
          </a:lnRef>
          <a:fillRef idx="0">
            <a:schemeClr val="accent1"/>
          </a:fillRef>
          <a:effectRef idx="1">
            <a:schemeClr val="accent1"/>
          </a:effectRef>
          <a:fontRef idx="minor">
            <a:schemeClr val="tx1"/>
          </a:fontRef>
        </p:style>
      </p:cxnSp>
      <p:sp>
        <p:nvSpPr>
          <p:cNvPr id="26" name="Picture Placeholder 14">
            <a:extLst>
              <a:ext uri="{FF2B5EF4-FFF2-40B4-BE49-F238E27FC236}">
                <a16:creationId xmlns:a16="http://schemas.microsoft.com/office/drawing/2014/main" id="{31F56902-2493-3566-DC16-797AF532EB2E}"/>
              </a:ext>
            </a:extLst>
          </p:cNvPr>
          <p:cNvSpPr>
            <a:spLocks noGrp="1"/>
          </p:cNvSpPr>
          <p:nvPr>
            <p:ph type="pic" sz="quarter" idx="37" hasCustomPrompt="1"/>
          </p:nvPr>
        </p:nvSpPr>
        <p:spPr>
          <a:xfrm>
            <a:off x="943734" y="1959426"/>
            <a:ext cx="1348798" cy="1355795"/>
          </a:xfrm>
          <a:prstGeom prst="ellipse">
            <a:avLst/>
          </a:prstGeom>
          <a:solidFill>
            <a:schemeClr val="bg1"/>
          </a:solidFill>
          <a:ln w="38100">
            <a:solidFill>
              <a:srgbClr val="21A5B0"/>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27" name="Picture Placeholder 14">
            <a:extLst>
              <a:ext uri="{FF2B5EF4-FFF2-40B4-BE49-F238E27FC236}">
                <a16:creationId xmlns:a16="http://schemas.microsoft.com/office/drawing/2014/main" id="{84E585E0-1C18-F605-F4B2-B997A40DEDA7}"/>
              </a:ext>
            </a:extLst>
          </p:cNvPr>
          <p:cNvSpPr>
            <a:spLocks noGrp="1"/>
          </p:cNvSpPr>
          <p:nvPr>
            <p:ph type="pic" sz="quarter" idx="38" hasCustomPrompt="1"/>
          </p:nvPr>
        </p:nvSpPr>
        <p:spPr>
          <a:xfrm>
            <a:off x="956796" y="3522614"/>
            <a:ext cx="1348798" cy="1355795"/>
          </a:xfrm>
          <a:prstGeom prst="ellipse">
            <a:avLst/>
          </a:prstGeom>
          <a:solidFill>
            <a:schemeClr val="bg1"/>
          </a:solidFill>
          <a:ln w="38100">
            <a:solidFill>
              <a:srgbClr val="21A5B0"/>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Tree>
    <p:custDataLst>
      <p:tags r:id="rId1"/>
    </p:custDataLst>
    <p:extLst>
      <p:ext uri="{BB962C8B-B14F-4D97-AF65-F5344CB8AC3E}">
        <p14:creationId xmlns:p14="http://schemas.microsoft.com/office/powerpoint/2010/main" val="2335394149"/>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S24 -  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20E939-AF59-F822-F7C1-EEB9BC7C60F0}"/>
              </a:ext>
            </a:extLst>
          </p:cNvPr>
          <p:cNvSpPr>
            <a:spLocks noGrp="1"/>
          </p:cNvSpPr>
          <p:nvPr>
            <p:ph type="title"/>
          </p:nvPr>
        </p:nvSpPr>
        <p:spPr/>
        <p:txBody>
          <a:bodyPr/>
          <a:lstStyle/>
          <a:p>
            <a:r>
              <a:rPr lang="en-US" dirty="0"/>
              <a:t>Click to edit Master title style</a:t>
            </a:r>
          </a:p>
        </p:txBody>
      </p:sp>
      <p:sp>
        <p:nvSpPr>
          <p:cNvPr id="2" name="Text Placeholder 8">
            <a:extLst>
              <a:ext uri="{FF2B5EF4-FFF2-40B4-BE49-F238E27FC236}">
                <a16:creationId xmlns:a16="http://schemas.microsoft.com/office/drawing/2014/main" id="{FB5A8E3B-BF30-A025-0AA7-9BE2E0AC1710}"/>
              </a:ext>
            </a:extLst>
          </p:cNvPr>
          <p:cNvSpPr>
            <a:spLocks noGrp="1"/>
          </p:cNvSpPr>
          <p:nvPr>
            <p:ph type="body" sz="quarter" idx="11"/>
          </p:nvPr>
        </p:nvSpPr>
        <p:spPr>
          <a:xfrm>
            <a:off x="2514425" y="1932212"/>
            <a:ext cx="4089575" cy="260911"/>
          </a:xfrm>
        </p:spPr>
        <p:txBody>
          <a:bodyPr/>
          <a:lstStyle>
            <a:lvl1pPr marL="0" indent="0">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4" name="Text Placeholder 8">
            <a:extLst>
              <a:ext uri="{FF2B5EF4-FFF2-40B4-BE49-F238E27FC236}">
                <a16:creationId xmlns:a16="http://schemas.microsoft.com/office/drawing/2014/main" id="{2E05D28A-6610-2787-1B05-CBCB04B259C0}"/>
              </a:ext>
            </a:extLst>
          </p:cNvPr>
          <p:cNvSpPr>
            <a:spLocks noGrp="1"/>
          </p:cNvSpPr>
          <p:nvPr>
            <p:ph type="body" sz="quarter" idx="13"/>
          </p:nvPr>
        </p:nvSpPr>
        <p:spPr>
          <a:xfrm>
            <a:off x="2514425" y="2205735"/>
            <a:ext cx="4089575" cy="260911"/>
          </a:xfrm>
        </p:spPr>
        <p:txBody>
          <a:bodyPr/>
          <a:lstStyle>
            <a:lvl1pPr marL="0" indent="0">
              <a:spcBef>
                <a:spcPts val="0"/>
              </a:spcBef>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5" name="Text Placeholder 8">
            <a:extLst>
              <a:ext uri="{FF2B5EF4-FFF2-40B4-BE49-F238E27FC236}">
                <a16:creationId xmlns:a16="http://schemas.microsoft.com/office/drawing/2014/main" id="{C07C02C0-73BE-1CE3-2E58-7881205A67EC}"/>
              </a:ext>
            </a:extLst>
          </p:cNvPr>
          <p:cNvSpPr>
            <a:spLocks noGrp="1"/>
          </p:cNvSpPr>
          <p:nvPr>
            <p:ph type="body" sz="quarter" idx="14"/>
          </p:nvPr>
        </p:nvSpPr>
        <p:spPr>
          <a:xfrm>
            <a:off x="2514425" y="3249014"/>
            <a:ext cx="4089575" cy="260911"/>
          </a:xfrm>
        </p:spPr>
        <p:txBody>
          <a:bodyPr/>
          <a:lstStyle>
            <a:lvl1pPr marL="0" indent="0">
              <a:buNone/>
              <a:defRPr sz="1800" b="1" i="0">
                <a:solidFill>
                  <a:srgbClr val="01357F"/>
                </a:solidFill>
                <a:latin typeface="Arial" panose="020B0604020202020204" pitchFamily="34" charset="0"/>
              </a:defRPr>
            </a:lvl1pPr>
          </a:lstStyle>
          <a:p>
            <a:pPr lvl="0"/>
            <a:r>
              <a:rPr lang="en-US"/>
              <a:t>Click to edit Master text styles</a:t>
            </a:r>
          </a:p>
        </p:txBody>
      </p:sp>
      <p:sp>
        <p:nvSpPr>
          <p:cNvPr id="6" name="Text Placeholder 8">
            <a:extLst>
              <a:ext uri="{FF2B5EF4-FFF2-40B4-BE49-F238E27FC236}">
                <a16:creationId xmlns:a16="http://schemas.microsoft.com/office/drawing/2014/main" id="{845FAB9A-8EA4-8E95-DF68-832B16F81CE8}"/>
              </a:ext>
            </a:extLst>
          </p:cNvPr>
          <p:cNvSpPr>
            <a:spLocks noGrp="1"/>
          </p:cNvSpPr>
          <p:nvPr>
            <p:ph type="body" sz="quarter" idx="16"/>
          </p:nvPr>
        </p:nvSpPr>
        <p:spPr>
          <a:xfrm>
            <a:off x="2514425" y="3522537"/>
            <a:ext cx="4089575" cy="260911"/>
          </a:xfrm>
        </p:spPr>
        <p:txBody>
          <a:bodyPr/>
          <a:lstStyle>
            <a:lvl1pPr marL="0" indent="0">
              <a:spcBef>
                <a:spcPts val="0"/>
              </a:spcBef>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7" name="Text Placeholder 8">
            <a:extLst>
              <a:ext uri="{FF2B5EF4-FFF2-40B4-BE49-F238E27FC236}">
                <a16:creationId xmlns:a16="http://schemas.microsoft.com/office/drawing/2014/main" id="{26B95761-5D61-DB13-FA52-75498650F991}"/>
              </a:ext>
            </a:extLst>
          </p:cNvPr>
          <p:cNvSpPr>
            <a:spLocks noGrp="1"/>
          </p:cNvSpPr>
          <p:nvPr>
            <p:ph type="body" sz="quarter" idx="17"/>
          </p:nvPr>
        </p:nvSpPr>
        <p:spPr>
          <a:xfrm>
            <a:off x="2514425" y="4565816"/>
            <a:ext cx="4089575" cy="260911"/>
          </a:xfrm>
        </p:spPr>
        <p:txBody>
          <a:bodyPr/>
          <a:lstStyle>
            <a:lvl1pPr marL="0" indent="0">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8" name="Text Placeholder 8">
            <a:extLst>
              <a:ext uri="{FF2B5EF4-FFF2-40B4-BE49-F238E27FC236}">
                <a16:creationId xmlns:a16="http://schemas.microsoft.com/office/drawing/2014/main" id="{20965FD6-D9DC-C94B-1972-E18A3B6DB133}"/>
              </a:ext>
            </a:extLst>
          </p:cNvPr>
          <p:cNvSpPr>
            <a:spLocks noGrp="1"/>
          </p:cNvSpPr>
          <p:nvPr>
            <p:ph type="body" sz="quarter" idx="19"/>
          </p:nvPr>
        </p:nvSpPr>
        <p:spPr>
          <a:xfrm>
            <a:off x="2514425" y="4839339"/>
            <a:ext cx="4089575" cy="260911"/>
          </a:xfrm>
        </p:spPr>
        <p:txBody>
          <a:bodyPr/>
          <a:lstStyle>
            <a:lvl1pPr marL="0" indent="0">
              <a:spcBef>
                <a:spcPts val="0"/>
              </a:spcBef>
              <a:buNone/>
              <a:defRPr sz="1500" b="0" i="0">
                <a:solidFill>
                  <a:srgbClr val="01357F"/>
                </a:solidFill>
                <a:latin typeface="Arial" panose="020B0604020202020204" pitchFamily="34" charset="0"/>
              </a:defRPr>
            </a:lvl1pPr>
          </a:lstStyle>
          <a:p>
            <a:pPr lvl="0"/>
            <a:r>
              <a:rPr lang="en-US"/>
              <a:t>Click to edit Master text styles</a:t>
            </a:r>
          </a:p>
        </p:txBody>
      </p:sp>
      <p:sp>
        <p:nvSpPr>
          <p:cNvPr id="12" name="Picture Placeholder 14">
            <a:extLst>
              <a:ext uri="{FF2B5EF4-FFF2-40B4-BE49-F238E27FC236}">
                <a16:creationId xmlns:a16="http://schemas.microsoft.com/office/drawing/2014/main" id="{544314CD-7846-38E9-3F79-7029C50B5DDC}"/>
              </a:ext>
            </a:extLst>
          </p:cNvPr>
          <p:cNvSpPr>
            <a:spLocks noGrp="1"/>
          </p:cNvSpPr>
          <p:nvPr>
            <p:ph type="pic" sz="quarter" idx="45" hasCustomPrompt="1"/>
          </p:nvPr>
        </p:nvSpPr>
        <p:spPr>
          <a:xfrm>
            <a:off x="1109388" y="2979623"/>
            <a:ext cx="1093787" cy="1099461"/>
          </a:xfrm>
          <a:prstGeom prst="ellipse">
            <a:avLst/>
          </a:prstGeom>
          <a:solidFill>
            <a:schemeClr val="bg1"/>
          </a:solidFill>
          <a:ln w="38100">
            <a:solidFill>
              <a:srgbClr val="21A5B0"/>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13" name="Picture Placeholder 14">
            <a:extLst>
              <a:ext uri="{FF2B5EF4-FFF2-40B4-BE49-F238E27FC236}">
                <a16:creationId xmlns:a16="http://schemas.microsoft.com/office/drawing/2014/main" id="{E156D90F-9639-41F5-4E10-945EF75A4CFB}"/>
              </a:ext>
            </a:extLst>
          </p:cNvPr>
          <p:cNvSpPr>
            <a:spLocks noGrp="1"/>
          </p:cNvSpPr>
          <p:nvPr>
            <p:ph type="pic" sz="quarter" idx="37" hasCustomPrompt="1"/>
          </p:nvPr>
        </p:nvSpPr>
        <p:spPr>
          <a:xfrm>
            <a:off x="1109388" y="1665860"/>
            <a:ext cx="1093787" cy="1099461"/>
          </a:xfrm>
          <a:prstGeom prst="ellipse">
            <a:avLst/>
          </a:prstGeom>
          <a:solidFill>
            <a:schemeClr val="bg1"/>
          </a:solidFill>
          <a:ln w="38100">
            <a:solidFill>
              <a:srgbClr val="21A5B0"/>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14" name="Picture Placeholder 14">
            <a:extLst>
              <a:ext uri="{FF2B5EF4-FFF2-40B4-BE49-F238E27FC236}">
                <a16:creationId xmlns:a16="http://schemas.microsoft.com/office/drawing/2014/main" id="{CD3B0C7C-C971-D244-6585-39456B420AC0}"/>
              </a:ext>
            </a:extLst>
          </p:cNvPr>
          <p:cNvSpPr>
            <a:spLocks noGrp="1"/>
          </p:cNvSpPr>
          <p:nvPr>
            <p:ph type="pic" sz="quarter" idx="46" hasCustomPrompt="1"/>
          </p:nvPr>
        </p:nvSpPr>
        <p:spPr>
          <a:xfrm>
            <a:off x="1109388" y="4293387"/>
            <a:ext cx="1093787" cy="1099461"/>
          </a:xfrm>
          <a:prstGeom prst="ellipse">
            <a:avLst/>
          </a:prstGeom>
          <a:solidFill>
            <a:schemeClr val="bg1"/>
          </a:solidFill>
          <a:ln w="38100">
            <a:solidFill>
              <a:srgbClr val="21A5B0"/>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15" name="Straight Connector 14">
            <a:extLst>
              <a:ext uri="{FF2B5EF4-FFF2-40B4-BE49-F238E27FC236}">
                <a16:creationId xmlns:a16="http://schemas.microsoft.com/office/drawing/2014/main" id="{C02F0C08-CD79-85BC-619C-3E977EE7052D}"/>
              </a:ext>
            </a:extLst>
          </p:cNvPr>
          <p:cNvCxnSpPr>
            <a:cxnSpLocks/>
          </p:cNvCxnSpPr>
          <p:nvPr userDrawn="1"/>
        </p:nvCxnSpPr>
        <p:spPr>
          <a:xfrm>
            <a:off x="6772352" y="1749801"/>
            <a:ext cx="0" cy="914400"/>
          </a:xfrm>
          <a:prstGeom prst="line">
            <a:avLst/>
          </a:prstGeom>
          <a:ln w="12700">
            <a:solidFill>
              <a:srgbClr val="123174"/>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482F397-0EB8-C877-57CF-015BC5699EA1}"/>
              </a:ext>
            </a:extLst>
          </p:cNvPr>
          <p:cNvCxnSpPr>
            <a:cxnSpLocks/>
          </p:cNvCxnSpPr>
          <p:nvPr userDrawn="1"/>
        </p:nvCxnSpPr>
        <p:spPr>
          <a:xfrm>
            <a:off x="6772352" y="3072436"/>
            <a:ext cx="0" cy="914400"/>
          </a:xfrm>
          <a:prstGeom prst="line">
            <a:avLst/>
          </a:prstGeom>
          <a:ln w="12700">
            <a:solidFill>
              <a:srgbClr val="123174"/>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D3D6F2C-3CD7-055D-7C7B-3528B06EA9B2}"/>
              </a:ext>
            </a:extLst>
          </p:cNvPr>
          <p:cNvCxnSpPr>
            <a:cxnSpLocks/>
          </p:cNvCxnSpPr>
          <p:nvPr userDrawn="1"/>
        </p:nvCxnSpPr>
        <p:spPr>
          <a:xfrm>
            <a:off x="6772352" y="4377776"/>
            <a:ext cx="0" cy="914400"/>
          </a:xfrm>
          <a:prstGeom prst="line">
            <a:avLst/>
          </a:prstGeom>
          <a:ln w="12700">
            <a:solidFill>
              <a:srgbClr val="123174"/>
            </a:solidFill>
          </a:ln>
        </p:spPr>
        <p:style>
          <a:lnRef idx="2">
            <a:schemeClr val="accent1"/>
          </a:lnRef>
          <a:fillRef idx="0">
            <a:schemeClr val="accent1"/>
          </a:fillRef>
          <a:effectRef idx="1">
            <a:schemeClr val="accent1"/>
          </a:effectRef>
          <a:fontRef idx="minor">
            <a:schemeClr val="tx1"/>
          </a:fontRef>
        </p:style>
      </p:cxnSp>
      <p:sp>
        <p:nvSpPr>
          <p:cNvPr id="18" name="Picture Placeholder 4">
            <a:extLst>
              <a:ext uri="{FF2B5EF4-FFF2-40B4-BE49-F238E27FC236}">
                <a16:creationId xmlns:a16="http://schemas.microsoft.com/office/drawing/2014/main" id="{1E0D9383-6660-9F83-03D4-B04F46B04FBC}"/>
              </a:ext>
            </a:extLst>
          </p:cNvPr>
          <p:cNvSpPr>
            <a:spLocks noGrp="1"/>
          </p:cNvSpPr>
          <p:nvPr>
            <p:ph type="pic" sz="quarter" idx="44" hasCustomPrompt="1"/>
          </p:nvPr>
        </p:nvSpPr>
        <p:spPr>
          <a:xfrm>
            <a:off x="7066130" y="1929384"/>
            <a:ext cx="2681374" cy="541674"/>
          </a:xfrm>
        </p:spPr>
        <p:txBody>
          <a:bodyPr tIns="91440" bIns="91440" anchor="ctr"/>
          <a:lstStyle>
            <a:lvl1pPr marL="0" indent="0" algn="l">
              <a:buFontTx/>
              <a:buNone/>
              <a:defRPr sz="1600"/>
            </a:lvl1pPr>
          </a:lstStyle>
          <a:p>
            <a:r>
              <a:rPr lang="en-US" dirty="0"/>
              <a:t>Insert name or logo</a:t>
            </a:r>
          </a:p>
        </p:txBody>
      </p:sp>
      <p:sp>
        <p:nvSpPr>
          <p:cNvPr id="19" name="Picture Placeholder 4">
            <a:extLst>
              <a:ext uri="{FF2B5EF4-FFF2-40B4-BE49-F238E27FC236}">
                <a16:creationId xmlns:a16="http://schemas.microsoft.com/office/drawing/2014/main" id="{6E3CA1C2-0A57-DECC-DD90-E540B9C4C453}"/>
              </a:ext>
            </a:extLst>
          </p:cNvPr>
          <p:cNvSpPr>
            <a:spLocks noGrp="1"/>
          </p:cNvSpPr>
          <p:nvPr>
            <p:ph type="pic" sz="quarter" idx="47" hasCustomPrompt="1"/>
          </p:nvPr>
        </p:nvSpPr>
        <p:spPr>
          <a:xfrm>
            <a:off x="7066130" y="3255671"/>
            <a:ext cx="2663086" cy="541674"/>
          </a:xfrm>
        </p:spPr>
        <p:txBody>
          <a:bodyPr tIns="91440" bIns="91440" anchor="ctr"/>
          <a:lstStyle>
            <a:lvl1pPr marL="0" indent="0" algn="l">
              <a:buFontTx/>
              <a:buNone/>
              <a:defRPr sz="1600"/>
            </a:lvl1pPr>
          </a:lstStyle>
          <a:p>
            <a:r>
              <a:rPr lang="en-US" dirty="0"/>
              <a:t>Insert name or logo</a:t>
            </a:r>
          </a:p>
        </p:txBody>
      </p:sp>
      <p:sp>
        <p:nvSpPr>
          <p:cNvPr id="20" name="Picture Placeholder 4">
            <a:extLst>
              <a:ext uri="{FF2B5EF4-FFF2-40B4-BE49-F238E27FC236}">
                <a16:creationId xmlns:a16="http://schemas.microsoft.com/office/drawing/2014/main" id="{27B510A0-5EA8-EFC7-3564-9C84F9963D33}"/>
              </a:ext>
            </a:extLst>
          </p:cNvPr>
          <p:cNvSpPr>
            <a:spLocks noGrp="1"/>
          </p:cNvSpPr>
          <p:nvPr>
            <p:ph type="pic" sz="quarter" idx="48" hasCustomPrompt="1"/>
          </p:nvPr>
        </p:nvSpPr>
        <p:spPr>
          <a:xfrm>
            <a:off x="7066130" y="4581958"/>
            <a:ext cx="2663086" cy="541674"/>
          </a:xfrm>
        </p:spPr>
        <p:txBody>
          <a:bodyPr tIns="91440" bIns="91440" anchor="ctr"/>
          <a:lstStyle>
            <a:lvl1pPr marL="0" indent="0" algn="l">
              <a:buFontTx/>
              <a:buNone/>
              <a:defRPr sz="1600"/>
            </a:lvl1pPr>
          </a:lstStyle>
          <a:p>
            <a:r>
              <a:rPr lang="en-US" dirty="0"/>
              <a:t>Insert name or logo</a:t>
            </a:r>
          </a:p>
        </p:txBody>
      </p:sp>
    </p:spTree>
    <p:custDataLst>
      <p:tags r:id="rId1"/>
    </p:custDataLst>
    <p:extLst>
      <p:ext uri="{BB962C8B-B14F-4D97-AF65-F5344CB8AC3E}">
        <p14:creationId xmlns:p14="http://schemas.microsoft.com/office/powerpoint/2010/main" val="2591650175"/>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PS24 -  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20E939-AF59-F822-F7C1-EEB9BC7C60F0}"/>
              </a:ext>
            </a:extLst>
          </p:cNvPr>
          <p:cNvSpPr>
            <a:spLocks noGrp="1"/>
          </p:cNvSpPr>
          <p:nvPr>
            <p:ph type="title"/>
          </p:nvPr>
        </p:nvSpPr>
        <p:spPr/>
        <p:txBody>
          <a:bodyPr/>
          <a:lstStyle/>
          <a:p>
            <a:r>
              <a:rPr lang="en-US" dirty="0"/>
              <a:t>Click to edit Master title style</a:t>
            </a:r>
          </a:p>
        </p:txBody>
      </p:sp>
      <p:sp>
        <p:nvSpPr>
          <p:cNvPr id="28" name="Text Placeholder 8">
            <a:extLst>
              <a:ext uri="{FF2B5EF4-FFF2-40B4-BE49-F238E27FC236}">
                <a16:creationId xmlns:a16="http://schemas.microsoft.com/office/drawing/2014/main" id="{45EB86D4-4841-EF3D-4721-6FABC939EA3B}"/>
              </a:ext>
            </a:extLst>
          </p:cNvPr>
          <p:cNvSpPr>
            <a:spLocks noGrp="1"/>
          </p:cNvSpPr>
          <p:nvPr>
            <p:ph type="body" sz="quarter" idx="11"/>
          </p:nvPr>
        </p:nvSpPr>
        <p:spPr>
          <a:xfrm>
            <a:off x="2514425" y="1549449"/>
            <a:ext cx="4089575" cy="260911"/>
          </a:xfrm>
        </p:spPr>
        <p:txBody>
          <a:bodyPr/>
          <a:lstStyle>
            <a:lvl1pPr marL="0" indent="0">
              <a:spcBef>
                <a:spcPts val="0"/>
              </a:spcBef>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29" name="Text Placeholder 8">
            <a:extLst>
              <a:ext uri="{FF2B5EF4-FFF2-40B4-BE49-F238E27FC236}">
                <a16:creationId xmlns:a16="http://schemas.microsoft.com/office/drawing/2014/main" id="{49515939-7DF5-69F7-32A2-947F434A1E61}"/>
              </a:ext>
            </a:extLst>
          </p:cNvPr>
          <p:cNvSpPr>
            <a:spLocks noGrp="1"/>
          </p:cNvSpPr>
          <p:nvPr>
            <p:ph type="body" sz="quarter" idx="13"/>
          </p:nvPr>
        </p:nvSpPr>
        <p:spPr>
          <a:xfrm>
            <a:off x="2514425" y="1822972"/>
            <a:ext cx="4089575" cy="260911"/>
          </a:xfrm>
        </p:spPr>
        <p:txBody>
          <a:bodyPr/>
          <a:lstStyle>
            <a:lvl1pPr marL="0" indent="0">
              <a:spcBef>
                <a:spcPts val="0"/>
              </a:spcBef>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30" name="Text Placeholder 8">
            <a:extLst>
              <a:ext uri="{FF2B5EF4-FFF2-40B4-BE49-F238E27FC236}">
                <a16:creationId xmlns:a16="http://schemas.microsoft.com/office/drawing/2014/main" id="{7F89057C-06A1-30DB-9AE8-50FB20548AD8}"/>
              </a:ext>
            </a:extLst>
          </p:cNvPr>
          <p:cNvSpPr>
            <a:spLocks noGrp="1"/>
          </p:cNvSpPr>
          <p:nvPr>
            <p:ph type="body" sz="quarter" idx="14"/>
          </p:nvPr>
        </p:nvSpPr>
        <p:spPr>
          <a:xfrm>
            <a:off x="2514425" y="2678361"/>
            <a:ext cx="4089575" cy="260911"/>
          </a:xfrm>
        </p:spPr>
        <p:txBody>
          <a:bodyPr/>
          <a:lstStyle>
            <a:lvl1pPr marL="0" indent="0">
              <a:spcBef>
                <a:spcPts val="0"/>
              </a:spcBef>
              <a:buNone/>
              <a:defRPr sz="1800" b="1" i="0">
                <a:solidFill>
                  <a:srgbClr val="01357F"/>
                </a:solidFill>
                <a:latin typeface="Arial" panose="020B0604020202020204" pitchFamily="34" charset="0"/>
              </a:defRPr>
            </a:lvl1pPr>
          </a:lstStyle>
          <a:p>
            <a:pPr lvl="0"/>
            <a:r>
              <a:rPr lang="en-US"/>
              <a:t>Click to edit Master text styles</a:t>
            </a:r>
          </a:p>
        </p:txBody>
      </p:sp>
      <p:sp>
        <p:nvSpPr>
          <p:cNvPr id="31" name="Text Placeholder 8">
            <a:extLst>
              <a:ext uri="{FF2B5EF4-FFF2-40B4-BE49-F238E27FC236}">
                <a16:creationId xmlns:a16="http://schemas.microsoft.com/office/drawing/2014/main" id="{79087383-3761-5BFE-9E3B-848C7D5F9C68}"/>
              </a:ext>
            </a:extLst>
          </p:cNvPr>
          <p:cNvSpPr>
            <a:spLocks noGrp="1"/>
          </p:cNvSpPr>
          <p:nvPr>
            <p:ph type="body" sz="quarter" idx="16"/>
          </p:nvPr>
        </p:nvSpPr>
        <p:spPr>
          <a:xfrm>
            <a:off x="2514425" y="2951884"/>
            <a:ext cx="4089575" cy="260911"/>
          </a:xfrm>
        </p:spPr>
        <p:txBody>
          <a:bodyPr/>
          <a:lstStyle>
            <a:lvl1pPr marL="0" indent="0">
              <a:spcBef>
                <a:spcPts val="0"/>
              </a:spcBef>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32" name="Text Placeholder 8">
            <a:extLst>
              <a:ext uri="{FF2B5EF4-FFF2-40B4-BE49-F238E27FC236}">
                <a16:creationId xmlns:a16="http://schemas.microsoft.com/office/drawing/2014/main" id="{8DAAFAB2-BC01-9623-A24E-27C58929C73E}"/>
              </a:ext>
            </a:extLst>
          </p:cNvPr>
          <p:cNvSpPr>
            <a:spLocks noGrp="1"/>
          </p:cNvSpPr>
          <p:nvPr>
            <p:ph type="body" sz="quarter" idx="17"/>
          </p:nvPr>
        </p:nvSpPr>
        <p:spPr>
          <a:xfrm>
            <a:off x="2514425" y="3807273"/>
            <a:ext cx="4089575" cy="260911"/>
          </a:xfrm>
        </p:spPr>
        <p:txBody>
          <a:bodyPr/>
          <a:lstStyle>
            <a:lvl1pPr marL="0" indent="0">
              <a:spcBef>
                <a:spcPts val="0"/>
              </a:spcBef>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33" name="Text Placeholder 8">
            <a:extLst>
              <a:ext uri="{FF2B5EF4-FFF2-40B4-BE49-F238E27FC236}">
                <a16:creationId xmlns:a16="http://schemas.microsoft.com/office/drawing/2014/main" id="{6C2BFBD5-E3FA-45BF-4B81-9418DEFE098E}"/>
              </a:ext>
            </a:extLst>
          </p:cNvPr>
          <p:cNvSpPr>
            <a:spLocks noGrp="1"/>
          </p:cNvSpPr>
          <p:nvPr>
            <p:ph type="body" sz="quarter" idx="19"/>
          </p:nvPr>
        </p:nvSpPr>
        <p:spPr>
          <a:xfrm>
            <a:off x="2514425" y="4080796"/>
            <a:ext cx="4089575" cy="260911"/>
          </a:xfrm>
        </p:spPr>
        <p:txBody>
          <a:bodyPr/>
          <a:lstStyle>
            <a:lvl1pPr marL="0" indent="0">
              <a:spcBef>
                <a:spcPts val="0"/>
              </a:spcBef>
              <a:buNone/>
              <a:defRPr sz="1500" b="0" i="0">
                <a:solidFill>
                  <a:srgbClr val="01357F"/>
                </a:solidFill>
                <a:latin typeface="Arial" panose="020B0604020202020204" pitchFamily="34" charset="0"/>
              </a:defRPr>
            </a:lvl1pPr>
          </a:lstStyle>
          <a:p>
            <a:pPr lvl="0"/>
            <a:r>
              <a:rPr lang="en-US"/>
              <a:t>Click to edit Master text styles</a:t>
            </a:r>
          </a:p>
        </p:txBody>
      </p:sp>
      <p:sp>
        <p:nvSpPr>
          <p:cNvPr id="34" name="Text Placeholder 8">
            <a:extLst>
              <a:ext uri="{FF2B5EF4-FFF2-40B4-BE49-F238E27FC236}">
                <a16:creationId xmlns:a16="http://schemas.microsoft.com/office/drawing/2014/main" id="{546832DD-FC41-889B-A69B-442C0167D3B6}"/>
              </a:ext>
            </a:extLst>
          </p:cNvPr>
          <p:cNvSpPr>
            <a:spLocks noGrp="1"/>
          </p:cNvSpPr>
          <p:nvPr>
            <p:ph type="body" sz="quarter" idx="20"/>
          </p:nvPr>
        </p:nvSpPr>
        <p:spPr>
          <a:xfrm>
            <a:off x="2514425" y="4929126"/>
            <a:ext cx="4089575" cy="260911"/>
          </a:xfrm>
        </p:spPr>
        <p:txBody>
          <a:bodyPr/>
          <a:lstStyle>
            <a:lvl1pPr marL="0" indent="0">
              <a:spcBef>
                <a:spcPts val="0"/>
              </a:spcBef>
              <a:buNone/>
              <a:defRPr sz="1800" b="1" i="0">
                <a:solidFill>
                  <a:srgbClr val="01357F"/>
                </a:solidFill>
                <a:latin typeface="Arial" panose="020B0604020202020204" pitchFamily="34" charset="0"/>
              </a:defRPr>
            </a:lvl1pPr>
          </a:lstStyle>
          <a:p>
            <a:pPr lvl="0"/>
            <a:r>
              <a:rPr lang="en-US"/>
              <a:t>Click to edit Master text styles</a:t>
            </a:r>
          </a:p>
        </p:txBody>
      </p:sp>
      <p:sp>
        <p:nvSpPr>
          <p:cNvPr id="35" name="Text Placeholder 8">
            <a:extLst>
              <a:ext uri="{FF2B5EF4-FFF2-40B4-BE49-F238E27FC236}">
                <a16:creationId xmlns:a16="http://schemas.microsoft.com/office/drawing/2014/main" id="{BE597753-C5D4-3E00-5109-ED2D3C485C17}"/>
              </a:ext>
            </a:extLst>
          </p:cNvPr>
          <p:cNvSpPr>
            <a:spLocks noGrp="1"/>
          </p:cNvSpPr>
          <p:nvPr>
            <p:ph type="body" sz="quarter" idx="22"/>
          </p:nvPr>
        </p:nvSpPr>
        <p:spPr>
          <a:xfrm>
            <a:off x="2514425" y="5203402"/>
            <a:ext cx="4089575" cy="260911"/>
          </a:xfrm>
        </p:spPr>
        <p:txBody>
          <a:bodyPr/>
          <a:lstStyle>
            <a:lvl1pPr marL="0" indent="0">
              <a:spcBef>
                <a:spcPts val="0"/>
              </a:spcBef>
              <a:buNone/>
              <a:defRPr sz="1500" b="0" i="0">
                <a:solidFill>
                  <a:srgbClr val="01357F"/>
                </a:solidFill>
                <a:latin typeface="Arial" panose="020B0604020202020204" pitchFamily="34" charset="0"/>
              </a:defRPr>
            </a:lvl1pPr>
          </a:lstStyle>
          <a:p>
            <a:pPr lvl="0"/>
            <a:r>
              <a:rPr lang="en-US"/>
              <a:t>Click to edit Master text styles</a:t>
            </a:r>
          </a:p>
        </p:txBody>
      </p:sp>
      <p:sp>
        <p:nvSpPr>
          <p:cNvPr id="36" name="Picture Placeholder 14">
            <a:extLst>
              <a:ext uri="{FF2B5EF4-FFF2-40B4-BE49-F238E27FC236}">
                <a16:creationId xmlns:a16="http://schemas.microsoft.com/office/drawing/2014/main" id="{94ACAE01-557C-C811-815C-AE601A8F0566}"/>
              </a:ext>
            </a:extLst>
          </p:cNvPr>
          <p:cNvSpPr>
            <a:spLocks noGrp="1"/>
          </p:cNvSpPr>
          <p:nvPr>
            <p:ph type="pic" sz="quarter" idx="45" hasCustomPrompt="1"/>
          </p:nvPr>
        </p:nvSpPr>
        <p:spPr>
          <a:xfrm>
            <a:off x="1119812" y="2443414"/>
            <a:ext cx="1015467" cy="1020735"/>
          </a:xfrm>
          <a:prstGeom prst="ellipse">
            <a:avLst/>
          </a:prstGeom>
          <a:solidFill>
            <a:schemeClr val="bg1"/>
          </a:solidFill>
          <a:ln w="38100">
            <a:solidFill>
              <a:srgbClr val="21A5B0"/>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37" name="Picture Placeholder 14">
            <a:extLst>
              <a:ext uri="{FF2B5EF4-FFF2-40B4-BE49-F238E27FC236}">
                <a16:creationId xmlns:a16="http://schemas.microsoft.com/office/drawing/2014/main" id="{9BF55085-AF67-5077-A74E-39F2E2B75045}"/>
              </a:ext>
            </a:extLst>
          </p:cNvPr>
          <p:cNvSpPr>
            <a:spLocks noGrp="1"/>
          </p:cNvSpPr>
          <p:nvPr>
            <p:ph type="pic" sz="quarter" idx="37" hasCustomPrompt="1"/>
          </p:nvPr>
        </p:nvSpPr>
        <p:spPr>
          <a:xfrm>
            <a:off x="1119812" y="1308050"/>
            <a:ext cx="1015467" cy="1020735"/>
          </a:xfrm>
          <a:prstGeom prst="ellipse">
            <a:avLst/>
          </a:prstGeom>
          <a:solidFill>
            <a:schemeClr val="bg1"/>
          </a:solidFill>
          <a:ln w="38100">
            <a:solidFill>
              <a:srgbClr val="21A5B0"/>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38" name="Picture Placeholder 14">
            <a:extLst>
              <a:ext uri="{FF2B5EF4-FFF2-40B4-BE49-F238E27FC236}">
                <a16:creationId xmlns:a16="http://schemas.microsoft.com/office/drawing/2014/main" id="{06A5936B-4E89-3239-A89F-9B21EC73E8BB}"/>
              </a:ext>
            </a:extLst>
          </p:cNvPr>
          <p:cNvSpPr>
            <a:spLocks noGrp="1"/>
          </p:cNvSpPr>
          <p:nvPr>
            <p:ph type="pic" sz="quarter" idx="46" hasCustomPrompt="1"/>
          </p:nvPr>
        </p:nvSpPr>
        <p:spPr>
          <a:xfrm>
            <a:off x="1119812" y="3578778"/>
            <a:ext cx="1015467" cy="1020735"/>
          </a:xfrm>
          <a:prstGeom prst="ellipse">
            <a:avLst/>
          </a:prstGeom>
          <a:solidFill>
            <a:schemeClr val="bg1"/>
          </a:solidFill>
          <a:ln w="38100">
            <a:solidFill>
              <a:srgbClr val="21A5B0"/>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39" name="Picture Placeholder 14">
            <a:extLst>
              <a:ext uri="{FF2B5EF4-FFF2-40B4-BE49-F238E27FC236}">
                <a16:creationId xmlns:a16="http://schemas.microsoft.com/office/drawing/2014/main" id="{F25686CD-72C3-946F-9BD0-EBD95D680089}"/>
              </a:ext>
            </a:extLst>
          </p:cNvPr>
          <p:cNvSpPr>
            <a:spLocks noGrp="1"/>
          </p:cNvSpPr>
          <p:nvPr>
            <p:ph type="pic" sz="quarter" idx="47" hasCustomPrompt="1"/>
          </p:nvPr>
        </p:nvSpPr>
        <p:spPr>
          <a:xfrm>
            <a:off x="1119812" y="4714143"/>
            <a:ext cx="1015467" cy="1020735"/>
          </a:xfrm>
          <a:prstGeom prst="ellipse">
            <a:avLst/>
          </a:prstGeom>
          <a:solidFill>
            <a:schemeClr val="bg1"/>
          </a:solidFill>
          <a:ln w="38100">
            <a:solidFill>
              <a:srgbClr val="21A5B0"/>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40" name="Straight Connector 39">
            <a:extLst>
              <a:ext uri="{FF2B5EF4-FFF2-40B4-BE49-F238E27FC236}">
                <a16:creationId xmlns:a16="http://schemas.microsoft.com/office/drawing/2014/main" id="{0059D636-0000-D1E9-C28E-8D9C549D6BEE}"/>
              </a:ext>
            </a:extLst>
          </p:cNvPr>
          <p:cNvCxnSpPr>
            <a:cxnSpLocks/>
          </p:cNvCxnSpPr>
          <p:nvPr userDrawn="1"/>
        </p:nvCxnSpPr>
        <p:spPr>
          <a:xfrm>
            <a:off x="7550923" y="1507825"/>
            <a:ext cx="0" cy="640080"/>
          </a:xfrm>
          <a:prstGeom prst="line">
            <a:avLst/>
          </a:prstGeom>
          <a:ln w="12700">
            <a:solidFill>
              <a:srgbClr val="123174"/>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183837A8-BC3F-6401-31E1-A49103AC737F}"/>
              </a:ext>
            </a:extLst>
          </p:cNvPr>
          <p:cNvCxnSpPr>
            <a:cxnSpLocks/>
          </p:cNvCxnSpPr>
          <p:nvPr userDrawn="1"/>
        </p:nvCxnSpPr>
        <p:spPr>
          <a:xfrm>
            <a:off x="7550923" y="2634593"/>
            <a:ext cx="0" cy="640080"/>
          </a:xfrm>
          <a:prstGeom prst="line">
            <a:avLst/>
          </a:prstGeom>
          <a:ln w="12700">
            <a:solidFill>
              <a:srgbClr val="123174"/>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B920C39F-8942-1728-804C-BBA63CE4502F}"/>
              </a:ext>
            </a:extLst>
          </p:cNvPr>
          <p:cNvCxnSpPr>
            <a:cxnSpLocks/>
          </p:cNvCxnSpPr>
          <p:nvPr userDrawn="1"/>
        </p:nvCxnSpPr>
        <p:spPr>
          <a:xfrm>
            <a:off x="7550923" y="3761361"/>
            <a:ext cx="0" cy="640080"/>
          </a:xfrm>
          <a:prstGeom prst="line">
            <a:avLst/>
          </a:prstGeom>
          <a:ln w="12700">
            <a:solidFill>
              <a:srgbClr val="123174"/>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F9850E7-863B-8E16-7A10-FE36B142D361}"/>
              </a:ext>
            </a:extLst>
          </p:cNvPr>
          <p:cNvCxnSpPr>
            <a:cxnSpLocks/>
          </p:cNvCxnSpPr>
          <p:nvPr userDrawn="1"/>
        </p:nvCxnSpPr>
        <p:spPr>
          <a:xfrm>
            <a:off x="7550923" y="4888130"/>
            <a:ext cx="0" cy="640080"/>
          </a:xfrm>
          <a:prstGeom prst="line">
            <a:avLst/>
          </a:prstGeom>
          <a:ln w="12700">
            <a:solidFill>
              <a:srgbClr val="123174"/>
            </a:solidFill>
          </a:ln>
        </p:spPr>
        <p:style>
          <a:lnRef idx="2">
            <a:schemeClr val="accent1"/>
          </a:lnRef>
          <a:fillRef idx="0">
            <a:schemeClr val="accent1"/>
          </a:fillRef>
          <a:effectRef idx="1">
            <a:schemeClr val="accent1"/>
          </a:effectRef>
          <a:fontRef idx="minor">
            <a:schemeClr val="tx1"/>
          </a:fontRef>
        </p:style>
      </p:cxnSp>
      <p:sp>
        <p:nvSpPr>
          <p:cNvPr id="44" name="Picture Placeholder 4">
            <a:extLst>
              <a:ext uri="{FF2B5EF4-FFF2-40B4-BE49-F238E27FC236}">
                <a16:creationId xmlns:a16="http://schemas.microsoft.com/office/drawing/2014/main" id="{4DC127FD-C473-7A3E-6C84-2B2E6CB49264}"/>
              </a:ext>
            </a:extLst>
          </p:cNvPr>
          <p:cNvSpPr>
            <a:spLocks noGrp="1"/>
          </p:cNvSpPr>
          <p:nvPr>
            <p:ph type="pic" sz="quarter" idx="44" hasCustomPrompt="1"/>
          </p:nvPr>
        </p:nvSpPr>
        <p:spPr>
          <a:xfrm>
            <a:off x="8065931" y="1410689"/>
            <a:ext cx="1861746" cy="809903"/>
          </a:xfrm>
        </p:spPr>
        <p:txBody>
          <a:bodyPr tIns="91440" bIns="91440" anchor="ctr"/>
          <a:lstStyle>
            <a:lvl1pPr marL="0" indent="0" algn="l">
              <a:buFontTx/>
              <a:buNone/>
              <a:defRPr sz="1200"/>
            </a:lvl1pPr>
          </a:lstStyle>
          <a:p>
            <a:r>
              <a:rPr lang="en-US" dirty="0"/>
              <a:t>Insert name or logo</a:t>
            </a:r>
          </a:p>
        </p:txBody>
      </p:sp>
      <p:sp>
        <p:nvSpPr>
          <p:cNvPr id="45" name="Picture Placeholder 4">
            <a:extLst>
              <a:ext uri="{FF2B5EF4-FFF2-40B4-BE49-F238E27FC236}">
                <a16:creationId xmlns:a16="http://schemas.microsoft.com/office/drawing/2014/main" id="{7B0AD85A-2CFA-6AC9-3045-3DC08BF044EF}"/>
              </a:ext>
            </a:extLst>
          </p:cNvPr>
          <p:cNvSpPr>
            <a:spLocks noGrp="1"/>
          </p:cNvSpPr>
          <p:nvPr>
            <p:ph type="pic" sz="quarter" idx="48" hasCustomPrompt="1"/>
          </p:nvPr>
        </p:nvSpPr>
        <p:spPr>
          <a:xfrm>
            <a:off x="8065931" y="2533685"/>
            <a:ext cx="1861746" cy="809903"/>
          </a:xfrm>
        </p:spPr>
        <p:txBody>
          <a:bodyPr tIns="91440" bIns="91440" anchor="ctr"/>
          <a:lstStyle>
            <a:lvl1pPr marL="0" indent="0" algn="l">
              <a:buFontTx/>
              <a:buNone/>
              <a:defRPr sz="1200"/>
            </a:lvl1pPr>
          </a:lstStyle>
          <a:p>
            <a:r>
              <a:rPr lang="en-US" dirty="0"/>
              <a:t>Insert name or logo</a:t>
            </a:r>
          </a:p>
        </p:txBody>
      </p:sp>
      <p:sp>
        <p:nvSpPr>
          <p:cNvPr id="46" name="Picture Placeholder 4">
            <a:extLst>
              <a:ext uri="{FF2B5EF4-FFF2-40B4-BE49-F238E27FC236}">
                <a16:creationId xmlns:a16="http://schemas.microsoft.com/office/drawing/2014/main" id="{628A2990-3CD9-A204-FD4C-319F9E413B05}"/>
              </a:ext>
            </a:extLst>
          </p:cNvPr>
          <p:cNvSpPr>
            <a:spLocks noGrp="1"/>
          </p:cNvSpPr>
          <p:nvPr>
            <p:ph type="pic" sz="quarter" idx="49" hasCustomPrompt="1"/>
          </p:nvPr>
        </p:nvSpPr>
        <p:spPr>
          <a:xfrm>
            <a:off x="8065931" y="3656681"/>
            <a:ext cx="1861746" cy="809903"/>
          </a:xfrm>
        </p:spPr>
        <p:txBody>
          <a:bodyPr tIns="91440" bIns="91440" anchor="ctr"/>
          <a:lstStyle>
            <a:lvl1pPr marL="0" indent="0" algn="l">
              <a:buFontTx/>
              <a:buNone/>
              <a:defRPr sz="1200"/>
            </a:lvl1pPr>
          </a:lstStyle>
          <a:p>
            <a:r>
              <a:rPr lang="en-US" dirty="0"/>
              <a:t>Insert name or logo</a:t>
            </a:r>
          </a:p>
        </p:txBody>
      </p:sp>
      <p:sp>
        <p:nvSpPr>
          <p:cNvPr id="47" name="Picture Placeholder 4">
            <a:extLst>
              <a:ext uri="{FF2B5EF4-FFF2-40B4-BE49-F238E27FC236}">
                <a16:creationId xmlns:a16="http://schemas.microsoft.com/office/drawing/2014/main" id="{03428143-F9E5-504D-AD64-901BC3746101}"/>
              </a:ext>
            </a:extLst>
          </p:cNvPr>
          <p:cNvSpPr>
            <a:spLocks noGrp="1"/>
          </p:cNvSpPr>
          <p:nvPr>
            <p:ph type="pic" sz="quarter" idx="50" hasCustomPrompt="1"/>
          </p:nvPr>
        </p:nvSpPr>
        <p:spPr>
          <a:xfrm>
            <a:off x="8065931" y="4779676"/>
            <a:ext cx="1861746" cy="809903"/>
          </a:xfrm>
        </p:spPr>
        <p:txBody>
          <a:bodyPr tIns="91440" bIns="91440" anchor="ctr"/>
          <a:lstStyle>
            <a:lvl1pPr marL="0" indent="0" algn="l">
              <a:buFontTx/>
              <a:buNone/>
              <a:defRPr sz="1200"/>
            </a:lvl1pPr>
          </a:lstStyle>
          <a:p>
            <a:r>
              <a:rPr lang="en-US" dirty="0"/>
              <a:t>Insert name or logo</a:t>
            </a:r>
          </a:p>
        </p:txBody>
      </p:sp>
    </p:spTree>
    <p:custDataLst>
      <p:tags r:id="rId1"/>
    </p:custDataLst>
    <p:extLst>
      <p:ext uri="{BB962C8B-B14F-4D97-AF65-F5344CB8AC3E}">
        <p14:creationId xmlns:p14="http://schemas.microsoft.com/office/powerpoint/2010/main" val="2573329628"/>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PS24 -  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20E939-AF59-F822-F7C1-EEB9BC7C60F0}"/>
              </a:ext>
            </a:extLst>
          </p:cNvPr>
          <p:cNvSpPr>
            <a:spLocks noGrp="1"/>
          </p:cNvSpPr>
          <p:nvPr>
            <p:ph type="title"/>
          </p:nvPr>
        </p:nvSpPr>
        <p:spPr/>
        <p:txBody>
          <a:bodyPr/>
          <a:lstStyle/>
          <a:p>
            <a:r>
              <a:rPr lang="en-US" dirty="0"/>
              <a:t>Click to edit Master title style</a:t>
            </a:r>
          </a:p>
        </p:txBody>
      </p:sp>
      <p:sp>
        <p:nvSpPr>
          <p:cNvPr id="27" name="Text Placeholder 8">
            <a:extLst>
              <a:ext uri="{FF2B5EF4-FFF2-40B4-BE49-F238E27FC236}">
                <a16:creationId xmlns:a16="http://schemas.microsoft.com/office/drawing/2014/main" id="{A8819696-82CF-4FA6-6CEE-5D7E40B48FD8}"/>
              </a:ext>
            </a:extLst>
          </p:cNvPr>
          <p:cNvSpPr>
            <a:spLocks noGrp="1"/>
          </p:cNvSpPr>
          <p:nvPr>
            <p:ph type="body" sz="quarter" idx="11"/>
          </p:nvPr>
        </p:nvSpPr>
        <p:spPr>
          <a:xfrm>
            <a:off x="5863547" y="1628791"/>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spcBef>
                <a:spcPts val="0"/>
              </a:spcBef>
              <a:buNone/>
              <a:defRPr lang="en-US" sz="1600" b="1" i="0" dirty="0">
                <a:solidFill>
                  <a:srgbClr val="01357F"/>
                </a:solidFill>
              </a:defRPr>
            </a:lvl1pPr>
          </a:lstStyle>
          <a:p>
            <a:pPr marL="228600" lvl="0" indent="-228600"/>
            <a:r>
              <a:rPr lang="en-US" dirty="0"/>
              <a:t>Click to edit</a:t>
            </a:r>
          </a:p>
        </p:txBody>
      </p:sp>
      <p:sp>
        <p:nvSpPr>
          <p:cNvPr id="28" name="Text Placeholder 8">
            <a:extLst>
              <a:ext uri="{FF2B5EF4-FFF2-40B4-BE49-F238E27FC236}">
                <a16:creationId xmlns:a16="http://schemas.microsoft.com/office/drawing/2014/main" id="{CE4BE8DB-CE4E-A64D-7D3D-4757C0011530}"/>
              </a:ext>
            </a:extLst>
          </p:cNvPr>
          <p:cNvSpPr>
            <a:spLocks noGrp="1"/>
          </p:cNvSpPr>
          <p:nvPr>
            <p:ph type="body" sz="quarter" idx="13"/>
          </p:nvPr>
        </p:nvSpPr>
        <p:spPr>
          <a:xfrm>
            <a:off x="5863547" y="1980710"/>
            <a:ext cx="2823253" cy="329184"/>
          </a:xfrm>
        </p:spPr>
        <p:txBody>
          <a:bodyPr/>
          <a:lstStyle>
            <a:lvl1pPr marL="0" indent="0">
              <a:spcBef>
                <a:spcPts val="0"/>
              </a:spcBef>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29" name="Text Placeholder 8">
            <a:extLst>
              <a:ext uri="{FF2B5EF4-FFF2-40B4-BE49-F238E27FC236}">
                <a16:creationId xmlns:a16="http://schemas.microsoft.com/office/drawing/2014/main" id="{B53E5269-E185-1B06-EFBA-2AB146FBB6DF}"/>
              </a:ext>
            </a:extLst>
          </p:cNvPr>
          <p:cNvSpPr>
            <a:spLocks noGrp="1"/>
          </p:cNvSpPr>
          <p:nvPr>
            <p:ph type="body" sz="quarter" idx="14"/>
          </p:nvPr>
        </p:nvSpPr>
        <p:spPr>
          <a:xfrm>
            <a:off x="5863547" y="3187475"/>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spcBef>
                <a:spcPts val="0"/>
              </a:spcBef>
              <a:buNone/>
              <a:defRPr lang="en-US" sz="1600" b="1" i="0" dirty="0">
                <a:solidFill>
                  <a:srgbClr val="01357F"/>
                </a:solidFill>
              </a:defRPr>
            </a:lvl1pPr>
          </a:lstStyle>
          <a:p>
            <a:pPr marL="228600" lvl="0" indent="-228600"/>
            <a:r>
              <a:rPr lang="en-US" dirty="0"/>
              <a:t>Click to edit</a:t>
            </a:r>
          </a:p>
        </p:txBody>
      </p:sp>
      <p:sp>
        <p:nvSpPr>
          <p:cNvPr id="30" name="Text Placeholder 8">
            <a:extLst>
              <a:ext uri="{FF2B5EF4-FFF2-40B4-BE49-F238E27FC236}">
                <a16:creationId xmlns:a16="http://schemas.microsoft.com/office/drawing/2014/main" id="{C7A64700-8DB2-0881-23FB-29C918077CAC}"/>
              </a:ext>
            </a:extLst>
          </p:cNvPr>
          <p:cNvSpPr>
            <a:spLocks noGrp="1"/>
          </p:cNvSpPr>
          <p:nvPr>
            <p:ph type="body" sz="quarter" idx="16"/>
          </p:nvPr>
        </p:nvSpPr>
        <p:spPr>
          <a:xfrm>
            <a:off x="5863548" y="3539394"/>
            <a:ext cx="2823252" cy="329184"/>
          </a:xfrm>
        </p:spPr>
        <p:txBody>
          <a:bodyPr/>
          <a:lstStyle>
            <a:lvl1pPr marL="0" indent="0">
              <a:spcBef>
                <a:spcPts val="0"/>
              </a:spcBef>
              <a:buFont typeface="Arial" panose="020B0604020202020204" pitchFamily="34" charset="0"/>
              <a:buNone/>
              <a:defRPr sz="1400" b="0" i="0">
                <a:solidFill>
                  <a:srgbClr val="01357F"/>
                </a:solidFill>
                <a:latin typeface="Arial" panose="020B0604020202020204" pitchFamily="34" charset="0"/>
              </a:defRPr>
            </a:lvl1pPr>
          </a:lstStyle>
          <a:p>
            <a:pPr lvl="0"/>
            <a:r>
              <a:rPr lang="en-US" dirty="0"/>
              <a:t>Click to edit</a:t>
            </a:r>
          </a:p>
        </p:txBody>
      </p:sp>
      <p:sp>
        <p:nvSpPr>
          <p:cNvPr id="31" name="Text Placeholder 8">
            <a:extLst>
              <a:ext uri="{FF2B5EF4-FFF2-40B4-BE49-F238E27FC236}">
                <a16:creationId xmlns:a16="http://schemas.microsoft.com/office/drawing/2014/main" id="{FC1EB791-8244-F445-1E7F-CBE983873242}"/>
              </a:ext>
            </a:extLst>
          </p:cNvPr>
          <p:cNvSpPr>
            <a:spLocks noGrp="1"/>
          </p:cNvSpPr>
          <p:nvPr>
            <p:ph type="body" sz="quarter" idx="17"/>
          </p:nvPr>
        </p:nvSpPr>
        <p:spPr>
          <a:xfrm>
            <a:off x="5863547" y="4741441"/>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spcBef>
                <a:spcPts val="0"/>
              </a:spcBef>
              <a:buNone/>
              <a:defRPr lang="en-US" sz="1600" b="1" i="0" dirty="0">
                <a:solidFill>
                  <a:srgbClr val="01357F"/>
                </a:solidFill>
              </a:defRPr>
            </a:lvl1pPr>
          </a:lstStyle>
          <a:p>
            <a:pPr marL="228600" lvl="0" indent="-228600"/>
            <a:r>
              <a:rPr lang="en-US" dirty="0"/>
              <a:t>Click to edit</a:t>
            </a:r>
          </a:p>
        </p:txBody>
      </p:sp>
      <p:sp>
        <p:nvSpPr>
          <p:cNvPr id="32" name="Text Placeholder 8">
            <a:extLst>
              <a:ext uri="{FF2B5EF4-FFF2-40B4-BE49-F238E27FC236}">
                <a16:creationId xmlns:a16="http://schemas.microsoft.com/office/drawing/2014/main" id="{2382AC66-5378-28FE-D01F-1A98D3E9BF12}"/>
              </a:ext>
            </a:extLst>
          </p:cNvPr>
          <p:cNvSpPr>
            <a:spLocks noGrp="1"/>
          </p:cNvSpPr>
          <p:nvPr>
            <p:ph type="body" sz="quarter" idx="19"/>
          </p:nvPr>
        </p:nvSpPr>
        <p:spPr>
          <a:xfrm>
            <a:off x="5863548" y="5093360"/>
            <a:ext cx="2823252" cy="329184"/>
          </a:xfrm>
        </p:spPr>
        <p:txBody>
          <a:bodyPr/>
          <a:lstStyle>
            <a:lvl1pPr marL="0" indent="0">
              <a:spcBef>
                <a:spcPts val="0"/>
              </a:spcBef>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33" name="Text Placeholder 8">
            <a:extLst>
              <a:ext uri="{FF2B5EF4-FFF2-40B4-BE49-F238E27FC236}">
                <a16:creationId xmlns:a16="http://schemas.microsoft.com/office/drawing/2014/main" id="{D9CAEE94-4EF5-ED4A-D85E-2DB9B2C207E0}"/>
              </a:ext>
            </a:extLst>
          </p:cNvPr>
          <p:cNvSpPr>
            <a:spLocks noGrp="1"/>
          </p:cNvSpPr>
          <p:nvPr>
            <p:ph type="body" sz="quarter" idx="26"/>
          </p:nvPr>
        </p:nvSpPr>
        <p:spPr>
          <a:xfrm>
            <a:off x="1535436" y="3181571"/>
            <a:ext cx="3077132"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spcBef>
                <a:spcPts val="0"/>
              </a:spcBef>
              <a:buNone/>
              <a:defRPr lang="en-US" sz="1600" b="1" i="0" dirty="0">
                <a:solidFill>
                  <a:srgbClr val="01357F"/>
                </a:solidFill>
              </a:defRPr>
            </a:lvl1pPr>
            <a:lvl2pPr marL="457200" indent="0">
              <a:buNone/>
              <a:defRPr lang="en-US" dirty="0"/>
            </a:lvl2pPr>
          </a:lstStyle>
          <a:p>
            <a:pPr marL="228600" lvl="0" indent="-228600"/>
            <a:r>
              <a:rPr lang="en-US" dirty="0"/>
              <a:t>Click to edit Master text</a:t>
            </a:r>
          </a:p>
        </p:txBody>
      </p:sp>
      <p:sp>
        <p:nvSpPr>
          <p:cNvPr id="34" name="Text Placeholder 8">
            <a:extLst>
              <a:ext uri="{FF2B5EF4-FFF2-40B4-BE49-F238E27FC236}">
                <a16:creationId xmlns:a16="http://schemas.microsoft.com/office/drawing/2014/main" id="{58399472-10B5-6F47-7F9C-CECEF93B7D11}"/>
              </a:ext>
            </a:extLst>
          </p:cNvPr>
          <p:cNvSpPr>
            <a:spLocks noGrp="1"/>
          </p:cNvSpPr>
          <p:nvPr>
            <p:ph type="body" sz="quarter" idx="28"/>
          </p:nvPr>
        </p:nvSpPr>
        <p:spPr>
          <a:xfrm>
            <a:off x="1535436" y="3538187"/>
            <a:ext cx="3077132"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spcBef>
                <a:spcPts val="0"/>
              </a:spcBef>
              <a:buNone/>
              <a:defRPr lang="en-US" sz="1500" b="0" i="0" dirty="0">
                <a:solidFill>
                  <a:srgbClr val="01357F"/>
                </a:solidFill>
              </a:defRPr>
            </a:lvl1pPr>
            <a:lvl2pPr marL="457200" indent="0">
              <a:buNone/>
              <a:defRPr lang="en-US" dirty="0"/>
            </a:lvl2pPr>
          </a:lstStyle>
          <a:p>
            <a:pPr marL="228600" lvl="0" indent="-228600"/>
            <a:r>
              <a:rPr lang="en-US" dirty="0"/>
              <a:t>Click to edit Master text styles</a:t>
            </a:r>
          </a:p>
        </p:txBody>
      </p:sp>
      <p:sp>
        <p:nvSpPr>
          <p:cNvPr id="35" name="Picture Placeholder 14">
            <a:extLst>
              <a:ext uri="{FF2B5EF4-FFF2-40B4-BE49-F238E27FC236}">
                <a16:creationId xmlns:a16="http://schemas.microsoft.com/office/drawing/2014/main" id="{81169705-8C63-3D6A-03CB-3B3063FB74A4}"/>
              </a:ext>
            </a:extLst>
          </p:cNvPr>
          <p:cNvSpPr>
            <a:spLocks noGrp="1"/>
          </p:cNvSpPr>
          <p:nvPr>
            <p:ph type="pic" sz="quarter" idx="45" hasCustomPrompt="1"/>
          </p:nvPr>
        </p:nvSpPr>
        <p:spPr>
          <a:xfrm>
            <a:off x="463830" y="2990066"/>
            <a:ext cx="1015467" cy="1020735"/>
          </a:xfrm>
          <a:prstGeom prst="ellipse">
            <a:avLst/>
          </a:prstGeom>
          <a:solidFill>
            <a:schemeClr val="bg1"/>
          </a:solidFill>
          <a:ln w="38100">
            <a:solidFill>
              <a:srgbClr val="21A5B0"/>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36" name="Picture Placeholder 14">
            <a:extLst>
              <a:ext uri="{FF2B5EF4-FFF2-40B4-BE49-F238E27FC236}">
                <a16:creationId xmlns:a16="http://schemas.microsoft.com/office/drawing/2014/main" id="{E50BACDE-8D5E-7FC5-FD0D-51D3DF18A3DC}"/>
              </a:ext>
            </a:extLst>
          </p:cNvPr>
          <p:cNvSpPr>
            <a:spLocks noGrp="1"/>
          </p:cNvSpPr>
          <p:nvPr>
            <p:ph type="pic" sz="quarter" idx="46" hasCustomPrompt="1"/>
          </p:nvPr>
        </p:nvSpPr>
        <p:spPr>
          <a:xfrm>
            <a:off x="4790666" y="1422996"/>
            <a:ext cx="1015467" cy="1020735"/>
          </a:xfrm>
          <a:prstGeom prst="ellipse">
            <a:avLst/>
          </a:prstGeom>
          <a:solidFill>
            <a:schemeClr val="bg1"/>
          </a:solidFill>
          <a:ln w="38100">
            <a:solidFill>
              <a:srgbClr val="21A5B0"/>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37" name="Picture Placeholder 14">
            <a:extLst>
              <a:ext uri="{FF2B5EF4-FFF2-40B4-BE49-F238E27FC236}">
                <a16:creationId xmlns:a16="http://schemas.microsoft.com/office/drawing/2014/main" id="{798CC6E8-17FF-2148-79F1-31206CA6536E}"/>
              </a:ext>
            </a:extLst>
          </p:cNvPr>
          <p:cNvSpPr>
            <a:spLocks noGrp="1"/>
          </p:cNvSpPr>
          <p:nvPr>
            <p:ph type="pic" sz="quarter" idx="47" hasCustomPrompt="1"/>
          </p:nvPr>
        </p:nvSpPr>
        <p:spPr>
          <a:xfrm>
            <a:off x="4790666" y="3059639"/>
            <a:ext cx="1015467" cy="1020735"/>
          </a:xfrm>
          <a:prstGeom prst="ellipse">
            <a:avLst/>
          </a:prstGeom>
          <a:solidFill>
            <a:schemeClr val="bg1"/>
          </a:solidFill>
          <a:ln w="38100">
            <a:solidFill>
              <a:srgbClr val="21A5B0"/>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38" name="Picture Placeholder 14">
            <a:extLst>
              <a:ext uri="{FF2B5EF4-FFF2-40B4-BE49-F238E27FC236}">
                <a16:creationId xmlns:a16="http://schemas.microsoft.com/office/drawing/2014/main" id="{95D3E794-C3E6-E926-7925-41F668C523D4}"/>
              </a:ext>
            </a:extLst>
          </p:cNvPr>
          <p:cNvSpPr>
            <a:spLocks noGrp="1"/>
          </p:cNvSpPr>
          <p:nvPr>
            <p:ph type="pic" sz="quarter" idx="48" hasCustomPrompt="1"/>
          </p:nvPr>
        </p:nvSpPr>
        <p:spPr>
          <a:xfrm>
            <a:off x="4790666" y="4596890"/>
            <a:ext cx="1015467" cy="1020735"/>
          </a:xfrm>
          <a:prstGeom prst="ellipse">
            <a:avLst/>
          </a:prstGeom>
          <a:solidFill>
            <a:schemeClr val="bg1"/>
          </a:solidFill>
          <a:ln w="38100">
            <a:solidFill>
              <a:srgbClr val="21A5B0"/>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39" name="Straight Connector 38">
            <a:extLst>
              <a:ext uri="{FF2B5EF4-FFF2-40B4-BE49-F238E27FC236}">
                <a16:creationId xmlns:a16="http://schemas.microsoft.com/office/drawing/2014/main" id="{55524EC7-01B5-1401-FE6F-E35EBE697929}"/>
              </a:ext>
            </a:extLst>
          </p:cNvPr>
          <p:cNvCxnSpPr>
            <a:cxnSpLocks/>
          </p:cNvCxnSpPr>
          <p:nvPr userDrawn="1"/>
        </p:nvCxnSpPr>
        <p:spPr>
          <a:xfrm>
            <a:off x="9102356" y="1280160"/>
            <a:ext cx="0" cy="4572000"/>
          </a:xfrm>
          <a:prstGeom prst="line">
            <a:avLst/>
          </a:prstGeom>
          <a:ln w="12700">
            <a:solidFill>
              <a:srgbClr val="123174"/>
            </a:solidFill>
          </a:ln>
        </p:spPr>
        <p:style>
          <a:lnRef idx="2">
            <a:schemeClr val="accent1"/>
          </a:lnRef>
          <a:fillRef idx="0">
            <a:schemeClr val="accent1"/>
          </a:fillRef>
          <a:effectRef idx="1">
            <a:schemeClr val="accent1"/>
          </a:effectRef>
          <a:fontRef idx="minor">
            <a:schemeClr val="tx1"/>
          </a:fontRef>
        </p:style>
      </p:cxnSp>
      <p:sp>
        <p:nvSpPr>
          <p:cNvPr id="40" name="Picture Placeholder 4">
            <a:extLst>
              <a:ext uri="{FF2B5EF4-FFF2-40B4-BE49-F238E27FC236}">
                <a16:creationId xmlns:a16="http://schemas.microsoft.com/office/drawing/2014/main" id="{2C085EC1-8AE0-FA48-4275-743C4A2C606E}"/>
              </a:ext>
            </a:extLst>
          </p:cNvPr>
          <p:cNvSpPr>
            <a:spLocks noGrp="1"/>
          </p:cNvSpPr>
          <p:nvPr>
            <p:ph type="pic" sz="quarter" idx="44" hasCustomPrompt="1"/>
          </p:nvPr>
        </p:nvSpPr>
        <p:spPr>
          <a:xfrm>
            <a:off x="9517044" y="1569715"/>
            <a:ext cx="1861746" cy="809903"/>
          </a:xfrm>
        </p:spPr>
        <p:txBody>
          <a:bodyPr tIns="91440" bIns="91440" anchor="ctr"/>
          <a:lstStyle>
            <a:lvl1pPr marL="0" indent="0" algn="l">
              <a:buFontTx/>
              <a:buNone/>
              <a:defRPr sz="1200"/>
            </a:lvl1pPr>
          </a:lstStyle>
          <a:p>
            <a:r>
              <a:rPr lang="en-US" dirty="0"/>
              <a:t>Insert name or logo</a:t>
            </a:r>
          </a:p>
        </p:txBody>
      </p:sp>
      <p:sp>
        <p:nvSpPr>
          <p:cNvPr id="41" name="Picture Placeholder 4">
            <a:extLst>
              <a:ext uri="{FF2B5EF4-FFF2-40B4-BE49-F238E27FC236}">
                <a16:creationId xmlns:a16="http://schemas.microsoft.com/office/drawing/2014/main" id="{321D11AF-85BE-977A-78A1-4B4482A26D19}"/>
              </a:ext>
            </a:extLst>
          </p:cNvPr>
          <p:cNvSpPr>
            <a:spLocks noGrp="1"/>
          </p:cNvSpPr>
          <p:nvPr>
            <p:ph type="pic" sz="quarter" idx="49" hasCustomPrompt="1"/>
          </p:nvPr>
        </p:nvSpPr>
        <p:spPr>
          <a:xfrm>
            <a:off x="9517044" y="3159850"/>
            <a:ext cx="1861746" cy="809903"/>
          </a:xfrm>
        </p:spPr>
        <p:txBody>
          <a:bodyPr tIns="91440" bIns="91440" anchor="ctr"/>
          <a:lstStyle>
            <a:lvl1pPr marL="0" indent="0" algn="l">
              <a:buFontTx/>
              <a:buNone/>
              <a:defRPr sz="1200"/>
            </a:lvl1pPr>
          </a:lstStyle>
          <a:p>
            <a:r>
              <a:rPr lang="en-US" dirty="0"/>
              <a:t>Insert name or logo</a:t>
            </a:r>
          </a:p>
        </p:txBody>
      </p:sp>
      <p:sp>
        <p:nvSpPr>
          <p:cNvPr id="42" name="Picture Placeholder 4">
            <a:extLst>
              <a:ext uri="{FF2B5EF4-FFF2-40B4-BE49-F238E27FC236}">
                <a16:creationId xmlns:a16="http://schemas.microsoft.com/office/drawing/2014/main" id="{BCAED6D8-D1C7-99F0-4F77-9F509350729B}"/>
              </a:ext>
            </a:extLst>
          </p:cNvPr>
          <p:cNvSpPr>
            <a:spLocks noGrp="1"/>
          </p:cNvSpPr>
          <p:nvPr>
            <p:ph type="pic" sz="quarter" idx="51" hasCustomPrompt="1"/>
          </p:nvPr>
        </p:nvSpPr>
        <p:spPr>
          <a:xfrm>
            <a:off x="9517044" y="4690224"/>
            <a:ext cx="1861746" cy="809903"/>
          </a:xfrm>
        </p:spPr>
        <p:txBody>
          <a:bodyPr tIns="91440" bIns="91440" anchor="ctr"/>
          <a:lstStyle>
            <a:lvl1pPr marL="0" indent="0" algn="l">
              <a:buFontTx/>
              <a:buNone/>
              <a:defRPr sz="1200"/>
            </a:lvl1pPr>
          </a:lstStyle>
          <a:p>
            <a:r>
              <a:rPr lang="en-US" dirty="0"/>
              <a:t>Insert name or logo</a:t>
            </a:r>
          </a:p>
        </p:txBody>
      </p:sp>
      <p:sp>
        <p:nvSpPr>
          <p:cNvPr id="43" name="Picture Placeholder 4">
            <a:extLst>
              <a:ext uri="{FF2B5EF4-FFF2-40B4-BE49-F238E27FC236}">
                <a16:creationId xmlns:a16="http://schemas.microsoft.com/office/drawing/2014/main" id="{92E725F4-2141-55BE-3831-BACFD18E5C2B}"/>
              </a:ext>
            </a:extLst>
          </p:cNvPr>
          <p:cNvSpPr>
            <a:spLocks noGrp="1"/>
          </p:cNvSpPr>
          <p:nvPr>
            <p:ph type="pic" sz="quarter" idx="52" hasCustomPrompt="1"/>
          </p:nvPr>
        </p:nvSpPr>
        <p:spPr>
          <a:xfrm>
            <a:off x="1527898" y="3894323"/>
            <a:ext cx="1861746" cy="809903"/>
          </a:xfrm>
        </p:spPr>
        <p:txBody>
          <a:bodyPr tIns="91440" bIns="91440" anchor="ctr"/>
          <a:lstStyle>
            <a:lvl1pPr marL="0" indent="0" algn="l">
              <a:buFontTx/>
              <a:buNone/>
              <a:defRPr sz="1200"/>
            </a:lvl1pPr>
          </a:lstStyle>
          <a:p>
            <a:r>
              <a:rPr lang="en-US" dirty="0"/>
              <a:t>Insert name or logo</a:t>
            </a:r>
          </a:p>
        </p:txBody>
      </p:sp>
    </p:spTree>
    <p:custDataLst>
      <p:tags r:id="rId1"/>
    </p:custDataLst>
    <p:extLst>
      <p:ext uri="{BB962C8B-B14F-4D97-AF65-F5344CB8AC3E}">
        <p14:creationId xmlns:p14="http://schemas.microsoft.com/office/powerpoint/2010/main" val="3754070201"/>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S24 -  Titles">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564769" y="1740345"/>
            <a:ext cx="31527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styles</a:t>
            </a:r>
          </a:p>
        </p:txBody>
      </p:sp>
      <p:sp>
        <p:nvSpPr>
          <p:cNvPr id="10" name="Text Placeholder 8"/>
          <p:cNvSpPr>
            <a:spLocks noGrp="1"/>
          </p:cNvSpPr>
          <p:nvPr>
            <p:ph type="body" sz="quarter" idx="12"/>
          </p:nvPr>
        </p:nvSpPr>
        <p:spPr>
          <a:xfrm>
            <a:off x="4295521" y="1885892"/>
            <a:ext cx="5625719" cy="260911"/>
          </a:xfrm>
        </p:spPr>
        <p:txBody>
          <a:bodyPr/>
          <a:lstStyle>
            <a:lvl1pPr>
              <a:buNone/>
              <a:defRPr sz="1800" b="0" i="0">
                <a:solidFill>
                  <a:srgbClr val="01357F"/>
                </a:solidFill>
                <a:latin typeface="Arial" panose="020B0604020202020204" pitchFamily="34" charset="0"/>
              </a:defRPr>
            </a:lvl1pPr>
          </a:lstStyle>
          <a:p>
            <a:pPr lvl="0"/>
            <a:r>
              <a:rPr lang="en-US"/>
              <a:t>Click to edit Master text styles</a:t>
            </a:r>
          </a:p>
        </p:txBody>
      </p:sp>
      <p:sp>
        <p:nvSpPr>
          <p:cNvPr id="11" name="Text Placeholder 8"/>
          <p:cNvSpPr>
            <a:spLocks noGrp="1"/>
          </p:cNvSpPr>
          <p:nvPr>
            <p:ph type="body" sz="quarter" idx="13"/>
          </p:nvPr>
        </p:nvSpPr>
        <p:spPr>
          <a:xfrm>
            <a:off x="564769" y="2014665"/>
            <a:ext cx="3152775" cy="260911"/>
          </a:xfrm>
        </p:spPr>
        <p:txBody>
          <a:bodyPr/>
          <a:lstStyle>
            <a:lvl1pPr>
              <a:buNone/>
              <a:defRPr sz="1400" b="0" i="0">
                <a:solidFill>
                  <a:srgbClr val="01357F"/>
                </a:solidFill>
                <a:latin typeface="Arial" panose="020B0604020202020204" pitchFamily="34" charset="0"/>
              </a:defRPr>
            </a:lvl1pPr>
          </a:lstStyle>
          <a:p>
            <a:pPr lvl="0"/>
            <a:r>
              <a:rPr lang="en-US" dirty="0"/>
              <a:t>Click to edit Master text styles</a:t>
            </a:r>
          </a:p>
        </p:txBody>
      </p:sp>
      <p:sp>
        <p:nvSpPr>
          <p:cNvPr id="12" name="Text Placeholder 8"/>
          <p:cNvSpPr>
            <a:spLocks noGrp="1"/>
          </p:cNvSpPr>
          <p:nvPr>
            <p:ph type="body" sz="quarter" idx="14" hasCustomPrompt="1"/>
          </p:nvPr>
        </p:nvSpPr>
        <p:spPr>
          <a:xfrm>
            <a:off x="564769" y="2590737"/>
            <a:ext cx="31527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styles</a:t>
            </a:r>
          </a:p>
        </p:txBody>
      </p:sp>
      <p:sp>
        <p:nvSpPr>
          <p:cNvPr id="13" name="Text Placeholder 8"/>
          <p:cNvSpPr>
            <a:spLocks noGrp="1"/>
          </p:cNvSpPr>
          <p:nvPr>
            <p:ph type="body" sz="quarter" idx="15"/>
          </p:nvPr>
        </p:nvSpPr>
        <p:spPr>
          <a:xfrm>
            <a:off x="4295521" y="2736284"/>
            <a:ext cx="5625719" cy="260911"/>
          </a:xfrm>
        </p:spPr>
        <p:txBody>
          <a:bodyPr/>
          <a:lstStyle>
            <a:lvl1pPr>
              <a:buNone/>
              <a:defRPr sz="1800" b="0" i="0">
                <a:solidFill>
                  <a:srgbClr val="01357F"/>
                </a:solidFill>
                <a:latin typeface="Arial" panose="020B0604020202020204" pitchFamily="34" charset="0"/>
              </a:defRPr>
            </a:lvl1pPr>
          </a:lstStyle>
          <a:p>
            <a:pPr lvl="0"/>
            <a:r>
              <a:rPr lang="en-US"/>
              <a:t>Click to edit Master text styles</a:t>
            </a:r>
          </a:p>
        </p:txBody>
      </p:sp>
      <p:sp>
        <p:nvSpPr>
          <p:cNvPr id="14" name="Text Placeholder 8"/>
          <p:cNvSpPr>
            <a:spLocks noGrp="1"/>
          </p:cNvSpPr>
          <p:nvPr>
            <p:ph type="body" sz="quarter" idx="16"/>
          </p:nvPr>
        </p:nvSpPr>
        <p:spPr>
          <a:xfrm>
            <a:off x="564769" y="2865057"/>
            <a:ext cx="3152775" cy="260911"/>
          </a:xfrm>
        </p:spPr>
        <p:txBody>
          <a:bodyPr/>
          <a:lstStyle>
            <a:lvl1pPr>
              <a:buNone/>
              <a:defRPr sz="1400" b="0" i="0">
                <a:solidFill>
                  <a:srgbClr val="01357F"/>
                </a:solidFill>
                <a:latin typeface="Arial" panose="020B0604020202020204" pitchFamily="34" charset="0"/>
              </a:defRPr>
            </a:lvl1pPr>
          </a:lstStyle>
          <a:p>
            <a:pPr lvl="0"/>
            <a:r>
              <a:rPr lang="en-US"/>
              <a:t>Click to edit Master text styles</a:t>
            </a:r>
          </a:p>
        </p:txBody>
      </p:sp>
      <p:sp>
        <p:nvSpPr>
          <p:cNvPr id="15" name="Text Placeholder 8"/>
          <p:cNvSpPr>
            <a:spLocks noGrp="1"/>
          </p:cNvSpPr>
          <p:nvPr>
            <p:ph type="body" sz="quarter" idx="17" hasCustomPrompt="1"/>
          </p:nvPr>
        </p:nvSpPr>
        <p:spPr>
          <a:xfrm>
            <a:off x="564769" y="3441129"/>
            <a:ext cx="31527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styles</a:t>
            </a:r>
          </a:p>
        </p:txBody>
      </p:sp>
      <p:sp>
        <p:nvSpPr>
          <p:cNvPr id="16" name="Text Placeholder 8"/>
          <p:cNvSpPr>
            <a:spLocks noGrp="1"/>
          </p:cNvSpPr>
          <p:nvPr>
            <p:ph type="body" sz="quarter" idx="18"/>
          </p:nvPr>
        </p:nvSpPr>
        <p:spPr>
          <a:xfrm>
            <a:off x="4295521" y="3586676"/>
            <a:ext cx="5625719" cy="260911"/>
          </a:xfrm>
        </p:spPr>
        <p:txBody>
          <a:bodyPr/>
          <a:lstStyle>
            <a:lvl1pPr>
              <a:buNone/>
              <a:defRPr sz="1800" b="0" i="0">
                <a:solidFill>
                  <a:srgbClr val="01357F"/>
                </a:solidFill>
                <a:latin typeface="Arial" panose="020B0604020202020204" pitchFamily="34" charset="0"/>
              </a:defRPr>
            </a:lvl1pPr>
          </a:lstStyle>
          <a:p>
            <a:pPr lvl="0"/>
            <a:r>
              <a:rPr lang="en-US"/>
              <a:t>Click to edit Master text styles</a:t>
            </a:r>
          </a:p>
        </p:txBody>
      </p:sp>
      <p:sp>
        <p:nvSpPr>
          <p:cNvPr id="17" name="Text Placeholder 8"/>
          <p:cNvSpPr>
            <a:spLocks noGrp="1"/>
          </p:cNvSpPr>
          <p:nvPr>
            <p:ph type="body" sz="quarter" idx="19"/>
          </p:nvPr>
        </p:nvSpPr>
        <p:spPr>
          <a:xfrm>
            <a:off x="564769" y="3715449"/>
            <a:ext cx="3152775" cy="260911"/>
          </a:xfrm>
        </p:spPr>
        <p:txBody>
          <a:bodyPr/>
          <a:lstStyle>
            <a:lvl1pPr>
              <a:buNone/>
              <a:defRPr sz="1400" b="0" i="0">
                <a:solidFill>
                  <a:srgbClr val="01357F"/>
                </a:solidFill>
                <a:latin typeface="Arial" panose="020B0604020202020204" pitchFamily="34" charset="0"/>
              </a:defRPr>
            </a:lvl1pPr>
          </a:lstStyle>
          <a:p>
            <a:pPr lvl="0"/>
            <a:r>
              <a:rPr lang="en-US"/>
              <a:t>Click to edit Master text styles</a:t>
            </a:r>
          </a:p>
        </p:txBody>
      </p:sp>
      <p:sp>
        <p:nvSpPr>
          <p:cNvPr id="3" name="Title 2">
            <a:extLst>
              <a:ext uri="{FF2B5EF4-FFF2-40B4-BE49-F238E27FC236}">
                <a16:creationId xmlns:a16="http://schemas.microsoft.com/office/drawing/2014/main" id="{7520E939-AF59-F822-F7C1-EEB9BC7C60F0}"/>
              </a:ext>
            </a:extLst>
          </p:cNvPr>
          <p:cNvSpPr>
            <a:spLocks noGrp="1"/>
          </p:cNvSpPr>
          <p:nvPr>
            <p:ph type="title"/>
          </p:nvPr>
        </p:nvSpPr>
        <p:spPr/>
        <p:txBody>
          <a:bodyPr/>
          <a:lstStyle/>
          <a:p>
            <a:r>
              <a:rPr lang="en-US" dirty="0"/>
              <a:t>Click to edit Master title style</a:t>
            </a:r>
          </a:p>
        </p:txBody>
      </p:sp>
      <p:cxnSp>
        <p:nvCxnSpPr>
          <p:cNvPr id="5" name="Straight Connector 4">
            <a:extLst>
              <a:ext uri="{FF2B5EF4-FFF2-40B4-BE49-F238E27FC236}">
                <a16:creationId xmlns:a16="http://schemas.microsoft.com/office/drawing/2014/main" id="{790392C2-202D-0422-0F70-11F4E2D70BA0}"/>
              </a:ext>
            </a:extLst>
          </p:cNvPr>
          <p:cNvCxnSpPr>
            <a:cxnSpLocks/>
          </p:cNvCxnSpPr>
          <p:nvPr userDrawn="1"/>
        </p:nvCxnSpPr>
        <p:spPr>
          <a:xfrm>
            <a:off x="3910013" y="1749362"/>
            <a:ext cx="0" cy="536575"/>
          </a:xfrm>
          <a:prstGeom prst="line">
            <a:avLst/>
          </a:prstGeom>
          <a:ln>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7CE78504-95C6-A884-EFAD-795A64D28C04}"/>
              </a:ext>
            </a:extLst>
          </p:cNvPr>
          <p:cNvCxnSpPr>
            <a:cxnSpLocks/>
          </p:cNvCxnSpPr>
          <p:nvPr userDrawn="1"/>
        </p:nvCxnSpPr>
        <p:spPr>
          <a:xfrm>
            <a:off x="3916363" y="2597087"/>
            <a:ext cx="0" cy="534987"/>
          </a:xfrm>
          <a:prstGeom prst="line">
            <a:avLst/>
          </a:prstGeom>
          <a:ln>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672958DA-0813-750A-A31B-C189F4488FF0}"/>
              </a:ext>
            </a:extLst>
          </p:cNvPr>
          <p:cNvCxnSpPr>
            <a:cxnSpLocks/>
          </p:cNvCxnSpPr>
          <p:nvPr userDrawn="1"/>
        </p:nvCxnSpPr>
        <p:spPr>
          <a:xfrm>
            <a:off x="3916363" y="3443224"/>
            <a:ext cx="0" cy="534988"/>
          </a:xfrm>
          <a:prstGeom prst="line">
            <a:avLst/>
          </a:prstGeom>
          <a:ln>
            <a:solidFill>
              <a:srgbClr val="01357F"/>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402175412"/>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S24 -  Titles w/moderator">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786573" y="1721556"/>
            <a:ext cx="2168697" cy="260911"/>
          </a:xfrm>
        </p:spPr>
        <p:txBody>
          <a:bodyPr/>
          <a:lstStyle>
            <a:lvl1pPr>
              <a:buNone/>
              <a:defRPr sz="1500" b="0" i="0">
                <a:solidFill>
                  <a:srgbClr val="01357F"/>
                </a:solidFill>
                <a:latin typeface="Arial" panose="020B0604020202020204" pitchFamily="34" charset="0"/>
              </a:defRPr>
            </a:lvl1pPr>
          </a:lstStyle>
          <a:p>
            <a:pPr lvl="0"/>
            <a:r>
              <a:rPr lang="en-US" dirty="0"/>
              <a:t>Click to edit text styles</a:t>
            </a:r>
          </a:p>
        </p:txBody>
      </p:sp>
      <p:sp>
        <p:nvSpPr>
          <p:cNvPr id="10" name="Text Placeholder 8"/>
          <p:cNvSpPr>
            <a:spLocks noGrp="1"/>
          </p:cNvSpPr>
          <p:nvPr>
            <p:ph type="body" sz="quarter" idx="12"/>
          </p:nvPr>
        </p:nvSpPr>
        <p:spPr>
          <a:xfrm>
            <a:off x="8199888" y="1852011"/>
            <a:ext cx="343421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1" name="Text Placeholder 8"/>
          <p:cNvSpPr>
            <a:spLocks noGrp="1"/>
          </p:cNvSpPr>
          <p:nvPr>
            <p:ph type="body" sz="quarter" idx="13"/>
          </p:nvPr>
        </p:nvSpPr>
        <p:spPr>
          <a:xfrm>
            <a:off x="4786574" y="1992195"/>
            <a:ext cx="2168696" cy="245137"/>
          </a:xfrm>
        </p:spPr>
        <p:txBody>
          <a:bodyPr/>
          <a:lstStyle>
            <a:lvl1pPr>
              <a:buNone/>
              <a:defRPr sz="1100" b="0" i="0">
                <a:solidFill>
                  <a:srgbClr val="01357F"/>
                </a:solidFill>
                <a:latin typeface="Arial" panose="020B0604020202020204" pitchFamily="34" charset="0"/>
              </a:defRPr>
            </a:lvl1pPr>
          </a:lstStyle>
          <a:p>
            <a:pPr lvl="0"/>
            <a:r>
              <a:rPr lang="en-US"/>
              <a:t>Click to edit Master text styles</a:t>
            </a:r>
          </a:p>
        </p:txBody>
      </p:sp>
      <p:sp>
        <p:nvSpPr>
          <p:cNvPr id="25" name="Text Placeholder 8"/>
          <p:cNvSpPr>
            <a:spLocks noGrp="1"/>
          </p:cNvSpPr>
          <p:nvPr>
            <p:ph type="body" sz="quarter" idx="14" hasCustomPrompt="1"/>
          </p:nvPr>
        </p:nvSpPr>
        <p:spPr>
          <a:xfrm>
            <a:off x="4786573" y="2567862"/>
            <a:ext cx="2168697" cy="260911"/>
          </a:xfrm>
        </p:spPr>
        <p:txBody>
          <a:bodyPr/>
          <a:lstStyle>
            <a:lvl1pPr>
              <a:buNone/>
              <a:defRPr sz="1500" b="0" i="0">
                <a:solidFill>
                  <a:srgbClr val="01357F"/>
                </a:solidFill>
                <a:latin typeface="Arial" panose="020B0604020202020204" pitchFamily="34" charset="0"/>
              </a:defRPr>
            </a:lvl1pPr>
          </a:lstStyle>
          <a:p>
            <a:pPr lvl="0"/>
            <a:r>
              <a:rPr lang="en-US" dirty="0"/>
              <a:t>Click to edit text styles</a:t>
            </a:r>
          </a:p>
        </p:txBody>
      </p:sp>
      <p:sp>
        <p:nvSpPr>
          <p:cNvPr id="26" name="Text Placeholder 8"/>
          <p:cNvSpPr>
            <a:spLocks noGrp="1"/>
          </p:cNvSpPr>
          <p:nvPr>
            <p:ph type="body" sz="quarter" idx="15"/>
          </p:nvPr>
        </p:nvSpPr>
        <p:spPr>
          <a:xfrm>
            <a:off x="8199888" y="2698317"/>
            <a:ext cx="3434215"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
        <p:nvSpPr>
          <p:cNvPr id="27" name="Text Placeholder 8"/>
          <p:cNvSpPr>
            <a:spLocks noGrp="1"/>
          </p:cNvSpPr>
          <p:nvPr>
            <p:ph type="body" sz="quarter" idx="16"/>
          </p:nvPr>
        </p:nvSpPr>
        <p:spPr>
          <a:xfrm>
            <a:off x="4786574" y="2838501"/>
            <a:ext cx="2168696" cy="245137"/>
          </a:xfrm>
        </p:spPr>
        <p:txBody>
          <a:bodyPr/>
          <a:lstStyle>
            <a:lvl1pPr>
              <a:buNone/>
              <a:defRPr sz="1100" b="0" i="0">
                <a:solidFill>
                  <a:srgbClr val="01357F"/>
                </a:solidFill>
                <a:latin typeface="Arial" panose="020B0604020202020204" pitchFamily="34" charset="0"/>
              </a:defRPr>
            </a:lvl1pPr>
          </a:lstStyle>
          <a:p>
            <a:pPr lvl="0"/>
            <a:r>
              <a:rPr lang="en-US"/>
              <a:t>Click to edit Master text styles</a:t>
            </a:r>
          </a:p>
        </p:txBody>
      </p:sp>
      <p:sp>
        <p:nvSpPr>
          <p:cNvPr id="28" name="Text Placeholder 8"/>
          <p:cNvSpPr>
            <a:spLocks noGrp="1"/>
          </p:cNvSpPr>
          <p:nvPr>
            <p:ph type="body" sz="quarter" idx="17" hasCustomPrompt="1"/>
          </p:nvPr>
        </p:nvSpPr>
        <p:spPr>
          <a:xfrm>
            <a:off x="4786573" y="3433624"/>
            <a:ext cx="2168697" cy="260911"/>
          </a:xfrm>
        </p:spPr>
        <p:txBody>
          <a:bodyPr/>
          <a:lstStyle>
            <a:lvl1pPr>
              <a:buNone/>
              <a:defRPr sz="1500" b="0" i="0">
                <a:solidFill>
                  <a:srgbClr val="01357F"/>
                </a:solidFill>
                <a:latin typeface="Arial" panose="020B0604020202020204" pitchFamily="34" charset="0"/>
              </a:defRPr>
            </a:lvl1pPr>
          </a:lstStyle>
          <a:p>
            <a:pPr lvl="0"/>
            <a:r>
              <a:rPr lang="en-US" dirty="0"/>
              <a:t>Click to edit text styles</a:t>
            </a:r>
          </a:p>
        </p:txBody>
      </p:sp>
      <p:sp>
        <p:nvSpPr>
          <p:cNvPr id="29" name="Text Placeholder 8"/>
          <p:cNvSpPr>
            <a:spLocks noGrp="1"/>
          </p:cNvSpPr>
          <p:nvPr>
            <p:ph type="body" sz="quarter" idx="18"/>
          </p:nvPr>
        </p:nvSpPr>
        <p:spPr>
          <a:xfrm>
            <a:off x="8199888" y="3564079"/>
            <a:ext cx="3434215"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
        <p:nvSpPr>
          <p:cNvPr id="30" name="Text Placeholder 8"/>
          <p:cNvSpPr>
            <a:spLocks noGrp="1"/>
          </p:cNvSpPr>
          <p:nvPr>
            <p:ph type="body" sz="quarter" idx="19"/>
          </p:nvPr>
        </p:nvSpPr>
        <p:spPr>
          <a:xfrm>
            <a:off x="4786574" y="3704263"/>
            <a:ext cx="2168696" cy="245137"/>
          </a:xfrm>
        </p:spPr>
        <p:txBody>
          <a:bodyPr/>
          <a:lstStyle>
            <a:lvl1pPr>
              <a:buNone/>
              <a:defRPr sz="1100" b="0" i="0">
                <a:solidFill>
                  <a:srgbClr val="01357F"/>
                </a:solidFill>
                <a:latin typeface="Arial" panose="020B0604020202020204" pitchFamily="34" charset="0"/>
              </a:defRPr>
            </a:lvl1pPr>
          </a:lstStyle>
          <a:p>
            <a:pPr lvl="0"/>
            <a:r>
              <a:rPr lang="en-US"/>
              <a:t>Click to edit Master text styles</a:t>
            </a:r>
          </a:p>
        </p:txBody>
      </p:sp>
      <p:sp>
        <p:nvSpPr>
          <p:cNvPr id="34" name="Text Placeholder 8"/>
          <p:cNvSpPr>
            <a:spLocks noGrp="1"/>
          </p:cNvSpPr>
          <p:nvPr>
            <p:ph type="body" sz="quarter" idx="23"/>
          </p:nvPr>
        </p:nvSpPr>
        <p:spPr>
          <a:xfrm>
            <a:off x="574496" y="1723955"/>
            <a:ext cx="3462482" cy="593387"/>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a:p>
            <a:pPr lvl="1"/>
            <a:r>
              <a:rPr lang="en-US"/>
              <a:t>Second level</a:t>
            </a:r>
          </a:p>
        </p:txBody>
      </p:sp>
      <p:sp>
        <p:nvSpPr>
          <p:cNvPr id="35" name="Text Placeholder 8"/>
          <p:cNvSpPr>
            <a:spLocks noGrp="1"/>
          </p:cNvSpPr>
          <p:nvPr>
            <p:ph type="body" sz="quarter" idx="24"/>
          </p:nvPr>
        </p:nvSpPr>
        <p:spPr>
          <a:xfrm>
            <a:off x="574496" y="3367929"/>
            <a:ext cx="3462482" cy="593387"/>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a:p>
            <a:pPr lvl="1"/>
            <a:r>
              <a:rPr lang="en-US"/>
              <a:t>Second level</a:t>
            </a:r>
          </a:p>
        </p:txBody>
      </p:sp>
      <p:sp>
        <p:nvSpPr>
          <p:cNvPr id="3" name="Title 2">
            <a:extLst>
              <a:ext uri="{FF2B5EF4-FFF2-40B4-BE49-F238E27FC236}">
                <a16:creationId xmlns:a16="http://schemas.microsoft.com/office/drawing/2014/main" id="{0031D031-56B4-6796-D53B-CA736DD28611}"/>
              </a:ext>
            </a:extLst>
          </p:cNvPr>
          <p:cNvSpPr>
            <a:spLocks noGrp="1"/>
          </p:cNvSpPr>
          <p:nvPr>
            <p:ph type="title"/>
          </p:nvPr>
        </p:nvSpPr>
        <p:spPr/>
        <p:txBody>
          <a:bodyPr/>
          <a:lstStyle/>
          <a:p>
            <a:r>
              <a:rPr lang="en-US"/>
              <a:t>Click to edit Master title style</a:t>
            </a:r>
          </a:p>
        </p:txBody>
      </p:sp>
      <p:cxnSp>
        <p:nvCxnSpPr>
          <p:cNvPr id="5" name="Straight Connector 4">
            <a:extLst>
              <a:ext uri="{FF2B5EF4-FFF2-40B4-BE49-F238E27FC236}">
                <a16:creationId xmlns:a16="http://schemas.microsoft.com/office/drawing/2014/main" id="{5A4CEBEF-3EF2-DABE-7068-AFCB240BC033}"/>
              </a:ext>
            </a:extLst>
          </p:cNvPr>
          <p:cNvCxnSpPr>
            <a:cxnSpLocks/>
          </p:cNvCxnSpPr>
          <p:nvPr userDrawn="1"/>
        </p:nvCxnSpPr>
        <p:spPr>
          <a:xfrm>
            <a:off x="7605559" y="1724049"/>
            <a:ext cx="0" cy="534987"/>
          </a:xfrm>
          <a:prstGeom prst="line">
            <a:avLst/>
          </a:prstGeom>
          <a:ln>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37B14E35-F4C2-73C2-4D24-598ACD3516B1}"/>
              </a:ext>
            </a:extLst>
          </p:cNvPr>
          <p:cNvCxnSpPr>
            <a:cxnSpLocks/>
          </p:cNvCxnSpPr>
          <p:nvPr userDrawn="1"/>
        </p:nvCxnSpPr>
        <p:spPr>
          <a:xfrm>
            <a:off x="7611909" y="2571774"/>
            <a:ext cx="0" cy="534987"/>
          </a:xfrm>
          <a:prstGeom prst="line">
            <a:avLst/>
          </a:prstGeom>
          <a:ln>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3A62C702-A4EB-A1AE-D221-9C263A37D7A7}"/>
              </a:ext>
            </a:extLst>
          </p:cNvPr>
          <p:cNvCxnSpPr>
            <a:cxnSpLocks/>
          </p:cNvCxnSpPr>
          <p:nvPr userDrawn="1"/>
        </p:nvCxnSpPr>
        <p:spPr>
          <a:xfrm>
            <a:off x="7611909" y="3417911"/>
            <a:ext cx="0" cy="534988"/>
          </a:xfrm>
          <a:prstGeom prst="line">
            <a:avLst/>
          </a:prstGeom>
          <a:ln>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0D565FCE-4BEB-E5DB-DA47-B148E645BD36}"/>
              </a:ext>
            </a:extLst>
          </p:cNvPr>
          <p:cNvCxnSpPr>
            <a:cxnSpLocks/>
          </p:cNvCxnSpPr>
          <p:nvPr userDrawn="1"/>
        </p:nvCxnSpPr>
        <p:spPr>
          <a:xfrm>
            <a:off x="4211638" y="1737575"/>
            <a:ext cx="0" cy="3389312"/>
          </a:xfrm>
          <a:prstGeom prst="line">
            <a:avLst/>
          </a:prstGeom>
          <a:ln>
            <a:solidFill>
              <a:srgbClr val="01357F"/>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214349685"/>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S24 -  Titles + Pics">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6479593" y="1934498"/>
            <a:ext cx="2168697" cy="260911"/>
          </a:xfrm>
        </p:spPr>
        <p:txBody>
          <a:bodyPr/>
          <a:lstStyle>
            <a:lvl1pPr>
              <a:buNone/>
              <a:defRPr sz="1500" b="0" i="0">
                <a:solidFill>
                  <a:srgbClr val="01357F"/>
                </a:solidFill>
                <a:latin typeface="Arial" panose="020B0604020202020204" pitchFamily="34" charset="0"/>
              </a:defRPr>
            </a:lvl1pPr>
          </a:lstStyle>
          <a:p>
            <a:pPr lvl="0"/>
            <a:r>
              <a:rPr lang="en-US" dirty="0"/>
              <a:t>Click to edit text styles</a:t>
            </a:r>
          </a:p>
        </p:txBody>
      </p:sp>
      <p:sp>
        <p:nvSpPr>
          <p:cNvPr id="10" name="Text Placeholder 8"/>
          <p:cNvSpPr>
            <a:spLocks noGrp="1"/>
          </p:cNvSpPr>
          <p:nvPr>
            <p:ph type="body" sz="quarter" idx="12"/>
          </p:nvPr>
        </p:nvSpPr>
        <p:spPr>
          <a:xfrm>
            <a:off x="8872029" y="1934498"/>
            <a:ext cx="2004251"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
        <p:nvSpPr>
          <p:cNvPr id="11" name="Text Placeholder 8"/>
          <p:cNvSpPr>
            <a:spLocks noGrp="1"/>
          </p:cNvSpPr>
          <p:nvPr>
            <p:ph type="body" sz="quarter" idx="13"/>
          </p:nvPr>
        </p:nvSpPr>
        <p:spPr>
          <a:xfrm>
            <a:off x="6479594" y="2205137"/>
            <a:ext cx="2168696" cy="245137"/>
          </a:xfrm>
        </p:spPr>
        <p:txBody>
          <a:bodyPr/>
          <a:lstStyle>
            <a:lvl1pPr>
              <a:buNone/>
              <a:defRPr sz="1100" b="0" i="0">
                <a:solidFill>
                  <a:srgbClr val="01357F"/>
                </a:solidFill>
                <a:latin typeface="Arial" panose="020B0604020202020204" pitchFamily="34" charset="0"/>
              </a:defRPr>
            </a:lvl1pPr>
          </a:lstStyle>
          <a:p>
            <a:pPr lvl="0"/>
            <a:r>
              <a:rPr lang="en-US"/>
              <a:t>Click to edit Master text styles</a:t>
            </a:r>
          </a:p>
        </p:txBody>
      </p:sp>
      <p:sp>
        <p:nvSpPr>
          <p:cNvPr id="25" name="Text Placeholder 8"/>
          <p:cNvSpPr>
            <a:spLocks noGrp="1"/>
          </p:cNvSpPr>
          <p:nvPr>
            <p:ph type="body" sz="quarter" idx="14" hasCustomPrompt="1"/>
          </p:nvPr>
        </p:nvSpPr>
        <p:spPr>
          <a:xfrm>
            <a:off x="6479593" y="3150321"/>
            <a:ext cx="2168697" cy="260911"/>
          </a:xfrm>
        </p:spPr>
        <p:txBody>
          <a:bodyPr/>
          <a:lstStyle>
            <a:lvl1pPr>
              <a:buNone/>
              <a:defRPr sz="1500" b="0" i="0">
                <a:solidFill>
                  <a:srgbClr val="01357F"/>
                </a:solidFill>
                <a:latin typeface="Arial" panose="020B0604020202020204" pitchFamily="34" charset="0"/>
              </a:defRPr>
            </a:lvl1pPr>
          </a:lstStyle>
          <a:p>
            <a:pPr lvl="0"/>
            <a:r>
              <a:rPr lang="en-US" dirty="0"/>
              <a:t>Click to edit text styles</a:t>
            </a:r>
          </a:p>
        </p:txBody>
      </p:sp>
      <p:sp>
        <p:nvSpPr>
          <p:cNvPr id="26" name="Text Placeholder 8"/>
          <p:cNvSpPr>
            <a:spLocks noGrp="1"/>
          </p:cNvSpPr>
          <p:nvPr>
            <p:ph type="body" sz="quarter" idx="15"/>
          </p:nvPr>
        </p:nvSpPr>
        <p:spPr>
          <a:xfrm>
            <a:off x="8872029" y="3150321"/>
            <a:ext cx="2004251"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
        <p:nvSpPr>
          <p:cNvPr id="27" name="Text Placeholder 8"/>
          <p:cNvSpPr>
            <a:spLocks noGrp="1"/>
          </p:cNvSpPr>
          <p:nvPr>
            <p:ph type="body" sz="quarter" idx="16"/>
          </p:nvPr>
        </p:nvSpPr>
        <p:spPr>
          <a:xfrm>
            <a:off x="6479594" y="3420960"/>
            <a:ext cx="2168696" cy="245137"/>
          </a:xfrm>
        </p:spPr>
        <p:txBody>
          <a:bodyPr/>
          <a:lstStyle>
            <a:lvl1pPr>
              <a:buNone/>
              <a:defRPr sz="1100" b="0" i="0">
                <a:solidFill>
                  <a:srgbClr val="01357F"/>
                </a:solidFill>
                <a:latin typeface="Arial" panose="020B0604020202020204" pitchFamily="34" charset="0"/>
              </a:defRPr>
            </a:lvl1pPr>
          </a:lstStyle>
          <a:p>
            <a:pPr lvl="0"/>
            <a:r>
              <a:rPr lang="en-US"/>
              <a:t>Click to edit Master text styles</a:t>
            </a:r>
          </a:p>
        </p:txBody>
      </p:sp>
      <p:sp>
        <p:nvSpPr>
          <p:cNvPr id="28" name="Text Placeholder 8"/>
          <p:cNvSpPr>
            <a:spLocks noGrp="1"/>
          </p:cNvSpPr>
          <p:nvPr>
            <p:ph type="body" sz="quarter" idx="17" hasCustomPrompt="1"/>
          </p:nvPr>
        </p:nvSpPr>
        <p:spPr>
          <a:xfrm>
            <a:off x="6479593" y="4404389"/>
            <a:ext cx="2168697" cy="260911"/>
          </a:xfrm>
        </p:spPr>
        <p:txBody>
          <a:bodyPr/>
          <a:lstStyle>
            <a:lvl1pPr>
              <a:buNone/>
              <a:defRPr sz="1500" b="0" i="0">
                <a:solidFill>
                  <a:srgbClr val="01357F"/>
                </a:solidFill>
                <a:latin typeface="Arial" panose="020B0604020202020204" pitchFamily="34" charset="0"/>
              </a:defRPr>
            </a:lvl1pPr>
          </a:lstStyle>
          <a:p>
            <a:pPr lvl="0"/>
            <a:r>
              <a:rPr lang="en-US" dirty="0"/>
              <a:t>Click to edit text styles</a:t>
            </a:r>
          </a:p>
        </p:txBody>
      </p:sp>
      <p:sp>
        <p:nvSpPr>
          <p:cNvPr id="29" name="Text Placeholder 8"/>
          <p:cNvSpPr>
            <a:spLocks noGrp="1"/>
          </p:cNvSpPr>
          <p:nvPr>
            <p:ph type="body" sz="quarter" idx="18"/>
          </p:nvPr>
        </p:nvSpPr>
        <p:spPr>
          <a:xfrm>
            <a:off x="8872029" y="4404389"/>
            <a:ext cx="2004251"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
        <p:nvSpPr>
          <p:cNvPr id="30" name="Text Placeholder 8"/>
          <p:cNvSpPr>
            <a:spLocks noGrp="1"/>
          </p:cNvSpPr>
          <p:nvPr>
            <p:ph type="body" sz="quarter" idx="19"/>
          </p:nvPr>
        </p:nvSpPr>
        <p:spPr>
          <a:xfrm>
            <a:off x="6479594" y="4675028"/>
            <a:ext cx="2168696" cy="245137"/>
          </a:xfrm>
        </p:spPr>
        <p:txBody>
          <a:bodyPr/>
          <a:lstStyle>
            <a:lvl1pPr>
              <a:buNone/>
              <a:defRPr sz="1100" b="0" i="0">
                <a:solidFill>
                  <a:srgbClr val="01357F"/>
                </a:solidFill>
                <a:latin typeface="Arial" panose="020B0604020202020204" pitchFamily="34" charset="0"/>
              </a:defRPr>
            </a:lvl1pPr>
          </a:lstStyle>
          <a:p>
            <a:pPr lvl="0"/>
            <a:r>
              <a:rPr lang="en-US"/>
              <a:t>Click to edit Master text styles</a:t>
            </a:r>
          </a:p>
        </p:txBody>
      </p:sp>
      <p:sp>
        <p:nvSpPr>
          <p:cNvPr id="34" name="Text Placeholder 8"/>
          <p:cNvSpPr>
            <a:spLocks noGrp="1"/>
          </p:cNvSpPr>
          <p:nvPr>
            <p:ph type="body" sz="quarter" idx="23"/>
          </p:nvPr>
        </p:nvSpPr>
        <p:spPr>
          <a:xfrm>
            <a:off x="1654670" y="1949423"/>
            <a:ext cx="3462482" cy="593387"/>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a:p>
            <a:pPr lvl="1"/>
            <a:r>
              <a:rPr lang="en-US" dirty="0"/>
              <a:t>Second level</a:t>
            </a:r>
          </a:p>
        </p:txBody>
      </p:sp>
      <p:sp>
        <p:nvSpPr>
          <p:cNvPr id="35" name="Text Placeholder 8"/>
          <p:cNvSpPr>
            <a:spLocks noGrp="1"/>
          </p:cNvSpPr>
          <p:nvPr>
            <p:ph type="body" sz="quarter" idx="24"/>
          </p:nvPr>
        </p:nvSpPr>
        <p:spPr>
          <a:xfrm>
            <a:off x="1654670" y="3593397"/>
            <a:ext cx="3462482" cy="593387"/>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a:p>
            <a:pPr lvl="1"/>
            <a:r>
              <a:rPr lang="en-US"/>
              <a:t>Second level</a:t>
            </a:r>
          </a:p>
        </p:txBody>
      </p:sp>
      <p:sp>
        <p:nvSpPr>
          <p:cNvPr id="3" name="Title 2">
            <a:extLst>
              <a:ext uri="{FF2B5EF4-FFF2-40B4-BE49-F238E27FC236}">
                <a16:creationId xmlns:a16="http://schemas.microsoft.com/office/drawing/2014/main" id="{2C4B9DF5-61C9-4FED-DA07-48C79F0AE878}"/>
              </a:ext>
            </a:extLst>
          </p:cNvPr>
          <p:cNvSpPr>
            <a:spLocks noGrp="1"/>
          </p:cNvSpPr>
          <p:nvPr>
            <p:ph type="title"/>
          </p:nvPr>
        </p:nvSpPr>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76A55EE5-DBFA-0BEF-C94B-95A33E2221FF}"/>
              </a:ext>
            </a:extLst>
          </p:cNvPr>
          <p:cNvCxnSpPr>
            <a:cxnSpLocks/>
          </p:cNvCxnSpPr>
          <p:nvPr userDrawn="1"/>
        </p:nvCxnSpPr>
        <p:spPr>
          <a:xfrm>
            <a:off x="8716484" y="1949517"/>
            <a:ext cx="0" cy="534987"/>
          </a:xfrm>
          <a:prstGeom prst="line">
            <a:avLst/>
          </a:prstGeom>
          <a:ln>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A3C2FEF-294B-C9CF-9047-6BBC29FCD41B}"/>
              </a:ext>
            </a:extLst>
          </p:cNvPr>
          <p:cNvCxnSpPr>
            <a:cxnSpLocks/>
          </p:cNvCxnSpPr>
          <p:nvPr userDrawn="1"/>
        </p:nvCxnSpPr>
        <p:spPr>
          <a:xfrm>
            <a:off x="8722834" y="3154233"/>
            <a:ext cx="0" cy="534987"/>
          </a:xfrm>
          <a:prstGeom prst="line">
            <a:avLst/>
          </a:prstGeom>
          <a:ln>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32029B6-BFEA-658E-7DE7-E764E01A4318}"/>
              </a:ext>
            </a:extLst>
          </p:cNvPr>
          <p:cNvCxnSpPr>
            <a:cxnSpLocks/>
          </p:cNvCxnSpPr>
          <p:nvPr userDrawn="1"/>
        </p:nvCxnSpPr>
        <p:spPr>
          <a:xfrm>
            <a:off x="8722834" y="4407465"/>
            <a:ext cx="0" cy="534988"/>
          </a:xfrm>
          <a:prstGeom prst="line">
            <a:avLst/>
          </a:prstGeom>
          <a:ln>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C82DC160-9608-0960-19CC-AB6C8D00471D}"/>
              </a:ext>
            </a:extLst>
          </p:cNvPr>
          <p:cNvCxnSpPr>
            <a:cxnSpLocks/>
          </p:cNvCxnSpPr>
          <p:nvPr userDrawn="1"/>
        </p:nvCxnSpPr>
        <p:spPr>
          <a:xfrm>
            <a:off x="5226615" y="1718786"/>
            <a:ext cx="0" cy="3389312"/>
          </a:xfrm>
          <a:prstGeom prst="line">
            <a:avLst/>
          </a:prstGeom>
          <a:ln>
            <a:solidFill>
              <a:srgbClr val="01357F"/>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026917412"/>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ags" Target="../tags/tag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ags" Target="../tags/tag18.xml"/><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5">
            <a:extLst>
              <a:ext uri="{FF2B5EF4-FFF2-40B4-BE49-F238E27FC236}">
                <a16:creationId xmlns:a16="http://schemas.microsoft.com/office/drawing/2014/main" id="{FDB9EAA9-FF38-0697-8A01-00292BC5EFA8}"/>
              </a:ext>
            </a:extLst>
          </p:cNvPr>
          <p:cNvPicPr>
            <a:picLocks noChangeAspect="1" noChangeArrowheads="1"/>
          </p:cNvPicPr>
          <p:nvPr userDrawn="1"/>
        </p:nvPicPr>
        <p:blipFill>
          <a:blip r:embed="rId4"/>
          <a:srcRect/>
          <a:stretch/>
        </p:blipFill>
        <p:spPr bwMode="auto">
          <a:xfrm>
            <a:off x="-1270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5A346CA-9420-E27C-EDCF-5966C1E98764}"/>
              </a:ext>
            </a:extLst>
          </p:cNvPr>
          <p:cNvSpPr txBox="1"/>
          <p:nvPr userDrawn="1"/>
        </p:nvSpPr>
        <p:spPr>
          <a:xfrm>
            <a:off x="318053" y="4358842"/>
            <a:ext cx="7176052" cy="584775"/>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7 - 9 OCTOBER 2025</a:t>
            </a:r>
          </a:p>
        </p:txBody>
      </p:sp>
    </p:spTree>
    <p:custDataLst>
      <p:tags r:id="rId3"/>
    </p:custDataLst>
  </p:cSld>
  <p:clrMap bg1="lt1" tx1="dk1" bg2="lt2" tx2="dk2" accent1="accent1" accent2="accent2" accent3="accent3" accent4="accent4" accent5="accent5" accent6="accent6" hlink="hlink" folHlink="folHlink"/>
  <p:sldLayoutIdLst>
    <p:sldLayoutId id="2147484792" r:id="rId1"/>
  </p:sldLayoutIdLst>
  <p:hf sldNum="0" hdr="0" dt="0"/>
  <p:txStyles>
    <p:titleStyle>
      <a:lvl1pPr algn="l" rtl="0" eaLnBrk="0" fontAlgn="base" hangingPunct="0">
        <a:lnSpc>
          <a:spcPct val="90000"/>
        </a:lnSpc>
        <a:spcBef>
          <a:spcPct val="0"/>
        </a:spcBef>
        <a:spcAft>
          <a:spcPct val="0"/>
        </a:spcAft>
        <a:defRPr sz="4400" kern="1200">
          <a:solidFill>
            <a:srgbClr val="01357F"/>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4400">
          <a:solidFill>
            <a:srgbClr val="01357F"/>
          </a:solidFill>
          <a:latin typeface="Arial" panose="020B0604020202020204" pitchFamily="34" charset="0"/>
        </a:defRPr>
      </a:lvl2pPr>
      <a:lvl3pPr algn="l" rtl="0" eaLnBrk="0" fontAlgn="base" hangingPunct="0">
        <a:lnSpc>
          <a:spcPct val="90000"/>
        </a:lnSpc>
        <a:spcBef>
          <a:spcPct val="0"/>
        </a:spcBef>
        <a:spcAft>
          <a:spcPct val="0"/>
        </a:spcAft>
        <a:defRPr sz="4400">
          <a:solidFill>
            <a:srgbClr val="01357F"/>
          </a:solidFill>
          <a:latin typeface="Arial" panose="020B0604020202020204" pitchFamily="34" charset="0"/>
        </a:defRPr>
      </a:lvl3pPr>
      <a:lvl4pPr algn="l" rtl="0" eaLnBrk="0" fontAlgn="base" hangingPunct="0">
        <a:lnSpc>
          <a:spcPct val="90000"/>
        </a:lnSpc>
        <a:spcBef>
          <a:spcPct val="0"/>
        </a:spcBef>
        <a:spcAft>
          <a:spcPct val="0"/>
        </a:spcAft>
        <a:defRPr sz="4400">
          <a:solidFill>
            <a:srgbClr val="01357F"/>
          </a:solidFill>
          <a:latin typeface="Arial" panose="020B0604020202020204" pitchFamily="34" charset="0"/>
        </a:defRPr>
      </a:lvl4pPr>
      <a:lvl5pPr algn="l" rtl="0" eaLnBrk="0" fontAlgn="base" hangingPunct="0">
        <a:lnSpc>
          <a:spcPct val="90000"/>
        </a:lnSpc>
        <a:spcBef>
          <a:spcPct val="0"/>
        </a:spcBef>
        <a:spcAft>
          <a:spcPct val="0"/>
        </a:spcAft>
        <a:defRPr sz="4400">
          <a:solidFill>
            <a:srgbClr val="01357F"/>
          </a:solidFill>
          <a:latin typeface="Arial" panose="020B0604020202020204" pitchFamily="34" charset="0"/>
        </a:defRPr>
      </a:lvl5pPr>
      <a:lvl6pPr marL="457200" algn="l" rtl="0" fontAlgn="base">
        <a:lnSpc>
          <a:spcPct val="90000"/>
        </a:lnSpc>
        <a:spcBef>
          <a:spcPct val="0"/>
        </a:spcBef>
        <a:spcAft>
          <a:spcPct val="0"/>
        </a:spcAft>
        <a:defRPr sz="4400">
          <a:solidFill>
            <a:srgbClr val="01357F"/>
          </a:solidFill>
          <a:latin typeface="Arial" panose="020B0604020202020204" pitchFamily="34" charset="0"/>
        </a:defRPr>
      </a:lvl6pPr>
      <a:lvl7pPr marL="914400" algn="l" rtl="0" fontAlgn="base">
        <a:lnSpc>
          <a:spcPct val="90000"/>
        </a:lnSpc>
        <a:spcBef>
          <a:spcPct val="0"/>
        </a:spcBef>
        <a:spcAft>
          <a:spcPct val="0"/>
        </a:spcAft>
        <a:defRPr sz="4400">
          <a:solidFill>
            <a:srgbClr val="01357F"/>
          </a:solidFill>
          <a:latin typeface="Arial" panose="020B0604020202020204" pitchFamily="34" charset="0"/>
        </a:defRPr>
      </a:lvl7pPr>
      <a:lvl8pPr marL="1371600" algn="l" rtl="0" fontAlgn="base">
        <a:lnSpc>
          <a:spcPct val="90000"/>
        </a:lnSpc>
        <a:spcBef>
          <a:spcPct val="0"/>
        </a:spcBef>
        <a:spcAft>
          <a:spcPct val="0"/>
        </a:spcAft>
        <a:defRPr sz="4400">
          <a:solidFill>
            <a:srgbClr val="01357F"/>
          </a:solidFill>
          <a:latin typeface="Arial" panose="020B0604020202020204" pitchFamily="34" charset="0"/>
        </a:defRPr>
      </a:lvl8pPr>
      <a:lvl9pPr marL="1828800" algn="l" rtl="0" fontAlgn="base">
        <a:lnSpc>
          <a:spcPct val="90000"/>
        </a:lnSpc>
        <a:spcBef>
          <a:spcPct val="0"/>
        </a:spcBef>
        <a:spcAft>
          <a:spcPct val="0"/>
        </a:spcAft>
        <a:defRPr sz="4400">
          <a:solidFill>
            <a:srgbClr val="01357F"/>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1357F"/>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1357F"/>
          </a:solidFill>
          <a:latin typeface="Arial" panose="020B0604020202020204" pitchFamily="34"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1357F"/>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1357F"/>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1357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A black screen with a blue border&#10;&#10;AI-generated content may be incorrect.">
            <a:extLst>
              <a:ext uri="{FF2B5EF4-FFF2-40B4-BE49-F238E27FC236}">
                <a16:creationId xmlns:a16="http://schemas.microsoft.com/office/drawing/2014/main" id="{283D3146-652B-7D64-3491-F43B46410215}"/>
              </a:ext>
            </a:extLst>
          </p:cNvPr>
          <p:cNvPicPr>
            <a:picLocks noChangeAspect="1"/>
          </p:cNvPicPr>
          <p:nvPr userDrawn="1"/>
        </p:nvPicPr>
        <p:blipFill>
          <a:blip r:embed="rId14"/>
          <a:stretch>
            <a:fillRect/>
          </a:stretch>
        </p:blipFill>
        <p:spPr>
          <a:xfrm>
            <a:off x="0" y="0"/>
            <a:ext cx="12192000" cy="6858000"/>
          </a:xfrm>
          <a:prstGeom prst="rect">
            <a:avLst/>
          </a:prstGeom>
        </p:spPr>
      </p:pic>
      <p:sp>
        <p:nvSpPr>
          <p:cNvPr id="33796" name="Text Placeholder 2">
            <a:extLst>
              <a:ext uri="{FF2B5EF4-FFF2-40B4-BE49-F238E27FC236}">
                <a16:creationId xmlns:a16="http://schemas.microsoft.com/office/drawing/2014/main" id="{53624BDE-50FF-E778-B7A3-FC56D74F1F1A}"/>
              </a:ext>
            </a:extLst>
          </p:cNvPr>
          <p:cNvSpPr>
            <a:spLocks noGrp="1" noChangeArrowheads="1"/>
          </p:cNvSpPr>
          <p:nvPr>
            <p:ph type="body" idx="1"/>
          </p:nvPr>
        </p:nvSpPr>
        <p:spPr bwMode="auto">
          <a:xfrm>
            <a:off x="550863" y="1371600"/>
            <a:ext cx="11182262" cy="434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 name="Title Placeholder 1">
            <a:extLst>
              <a:ext uri="{FF2B5EF4-FFF2-40B4-BE49-F238E27FC236}">
                <a16:creationId xmlns:a16="http://schemas.microsoft.com/office/drawing/2014/main" id="{9EC33FDA-BD95-7D7D-8D36-C65CED97033A}"/>
              </a:ext>
            </a:extLst>
          </p:cNvPr>
          <p:cNvSpPr>
            <a:spLocks noGrp="1" noChangeArrowheads="1"/>
          </p:cNvSpPr>
          <p:nvPr>
            <p:ph type="title"/>
          </p:nvPr>
        </p:nvSpPr>
        <p:spPr bwMode="auto">
          <a:xfrm>
            <a:off x="221678" y="351155"/>
            <a:ext cx="11683809"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Lorem Ipsum Title</a:t>
            </a:r>
          </a:p>
        </p:txBody>
      </p:sp>
    </p:spTree>
    <p:custDataLst>
      <p:tags r:id="rId13"/>
    </p:custDataLst>
  </p:cSld>
  <p:clrMap bg1="lt1" tx1="dk1" bg2="lt2" tx2="dk2" accent1="accent1" accent2="accent2" accent3="accent3" accent4="accent4" accent5="accent5" accent6="accent6" hlink="hlink" folHlink="folHlink"/>
  <p:sldLayoutIdLst>
    <p:sldLayoutId id="2147484809" r:id="rId1"/>
    <p:sldLayoutId id="2147484816" r:id="rId2"/>
    <p:sldLayoutId id="2147484817" r:id="rId3"/>
    <p:sldLayoutId id="2147484818" r:id="rId4"/>
    <p:sldLayoutId id="2147484819" r:id="rId5"/>
    <p:sldLayoutId id="2147484815" r:id="rId6"/>
    <p:sldLayoutId id="2147484810" r:id="rId7"/>
    <p:sldLayoutId id="2147484811" r:id="rId8"/>
    <p:sldLayoutId id="2147484858" r:id="rId9"/>
    <p:sldLayoutId id="2147484857" r:id="rId10"/>
    <p:sldLayoutId id="2147484814" r:id="rId11"/>
  </p:sldLayoutIdLst>
  <p:hf sldNum="0" hdr="0" dt="0"/>
  <p:txStyles>
    <p:titleStyle>
      <a:lvl1pPr algn="l" rtl="0" eaLnBrk="0" fontAlgn="base" hangingPunct="0">
        <a:lnSpc>
          <a:spcPct val="90000"/>
        </a:lnSpc>
        <a:spcBef>
          <a:spcPct val="0"/>
        </a:spcBef>
        <a:spcAft>
          <a:spcPct val="0"/>
        </a:spcAft>
        <a:defRPr lang="en-US" altLang="en-US" sz="2800" b="0" kern="1200">
          <a:solidFill>
            <a:srgbClr val="01357F"/>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4400">
          <a:solidFill>
            <a:srgbClr val="01357F"/>
          </a:solidFill>
          <a:latin typeface="Arial" panose="020B0604020202020204" pitchFamily="34" charset="0"/>
        </a:defRPr>
      </a:lvl2pPr>
      <a:lvl3pPr algn="l" rtl="0" eaLnBrk="0" fontAlgn="base" hangingPunct="0">
        <a:lnSpc>
          <a:spcPct val="90000"/>
        </a:lnSpc>
        <a:spcBef>
          <a:spcPct val="0"/>
        </a:spcBef>
        <a:spcAft>
          <a:spcPct val="0"/>
        </a:spcAft>
        <a:defRPr sz="4400">
          <a:solidFill>
            <a:srgbClr val="01357F"/>
          </a:solidFill>
          <a:latin typeface="Arial" panose="020B0604020202020204" pitchFamily="34" charset="0"/>
        </a:defRPr>
      </a:lvl3pPr>
      <a:lvl4pPr algn="l" rtl="0" eaLnBrk="0" fontAlgn="base" hangingPunct="0">
        <a:lnSpc>
          <a:spcPct val="90000"/>
        </a:lnSpc>
        <a:spcBef>
          <a:spcPct val="0"/>
        </a:spcBef>
        <a:spcAft>
          <a:spcPct val="0"/>
        </a:spcAft>
        <a:defRPr sz="4400">
          <a:solidFill>
            <a:srgbClr val="01357F"/>
          </a:solidFill>
          <a:latin typeface="Arial" panose="020B0604020202020204" pitchFamily="34" charset="0"/>
        </a:defRPr>
      </a:lvl4pPr>
      <a:lvl5pPr algn="l" rtl="0" eaLnBrk="0" fontAlgn="base" hangingPunct="0">
        <a:lnSpc>
          <a:spcPct val="90000"/>
        </a:lnSpc>
        <a:spcBef>
          <a:spcPct val="0"/>
        </a:spcBef>
        <a:spcAft>
          <a:spcPct val="0"/>
        </a:spcAft>
        <a:defRPr sz="4400">
          <a:solidFill>
            <a:srgbClr val="01357F"/>
          </a:solidFill>
          <a:latin typeface="Arial" panose="020B0604020202020204" pitchFamily="34" charset="0"/>
        </a:defRPr>
      </a:lvl5pPr>
      <a:lvl6pPr marL="457200" algn="l" rtl="0" fontAlgn="base">
        <a:lnSpc>
          <a:spcPct val="90000"/>
        </a:lnSpc>
        <a:spcBef>
          <a:spcPct val="0"/>
        </a:spcBef>
        <a:spcAft>
          <a:spcPct val="0"/>
        </a:spcAft>
        <a:defRPr sz="4400">
          <a:solidFill>
            <a:srgbClr val="01357F"/>
          </a:solidFill>
          <a:latin typeface="Arial" panose="020B0604020202020204" pitchFamily="34" charset="0"/>
        </a:defRPr>
      </a:lvl6pPr>
      <a:lvl7pPr marL="914400" algn="l" rtl="0" fontAlgn="base">
        <a:lnSpc>
          <a:spcPct val="90000"/>
        </a:lnSpc>
        <a:spcBef>
          <a:spcPct val="0"/>
        </a:spcBef>
        <a:spcAft>
          <a:spcPct val="0"/>
        </a:spcAft>
        <a:defRPr sz="4400">
          <a:solidFill>
            <a:srgbClr val="01357F"/>
          </a:solidFill>
          <a:latin typeface="Arial" panose="020B0604020202020204" pitchFamily="34" charset="0"/>
        </a:defRPr>
      </a:lvl7pPr>
      <a:lvl8pPr marL="1371600" algn="l" rtl="0" fontAlgn="base">
        <a:lnSpc>
          <a:spcPct val="90000"/>
        </a:lnSpc>
        <a:spcBef>
          <a:spcPct val="0"/>
        </a:spcBef>
        <a:spcAft>
          <a:spcPct val="0"/>
        </a:spcAft>
        <a:defRPr sz="4400">
          <a:solidFill>
            <a:srgbClr val="01357F"/>
          </a:solidFill>
          <a:latin typeface="Arial" panose="020B0604020202020204" pitchFamily="34" charset="0"/>
        </a:defRPr>
      </a:lvl8pPr>
      <a:lvl9pPr marL="1828800" algn="l" rtl="0" fontAlgn="base">
        <a:lnSpc>
          <a:spcPct val="90000"/>
        </a:lnSpc>
        <a:spcBef>
          <a:spcPct val="0"/>
        </a:spcBef>
        <a:spcAft>
          <a:spcPct val="0"/>
        </a:spcAft>
        <a:defRPr sz="4400">
          <a:solidFill>
            <a:srgbClr val="01357F"/>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1357F"/>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1357F"/>
          </a:solidFill>
          <a:latin typeface="Arial" panose="020B0604020202020204" pitchFamily="34"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1357F"/>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1357F"/>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1357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64"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F328FBC0-F3DB-0BC0-8F13-AC7077FFA00C}"/>
              </a:ext>
            </a:extLst>
          </p:cNvPr>
          <p:cNvPicPr>
            <a:picLocks noChangeAspect="1" noChangeArrowheads="1"/>
          </p:cNvPicPr>
          <p:nvPr userDrawn="1"/>
        </p:nvPicPr>
        <p:blipFill>
          <a:blip r:embed="rId4"/>
          <a:srcRect/>
          <a:stretch/>
        </p:blipFill>
        <p:spPr bwMode="auto">
          <a:xfrm>
            <a:off x="-1270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48B9579-0E36-BA36-91C6-A283C06B16E6}"/>
              </a:ext>
            </a:extLst>
          </p:cNvPr>
          <p:cNvSpPr txBox="1"/>
          <p:nvPr userDrawn="1"/>
        </p:nvSpPr>
        <p:spPr>
          <a:xfrm>
            <a:off x="318053" y="3732677"/>
            <a:ext cx="7176052" cy="584775"/>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7 - 9 OCTOBER 2025</a:t>
            </a:r>
          </a:p>
        </p:txBody>
      </p:sp>
    </p:spTree>
    <p:custDataLst>
      <p:tags r:id="rId3"/>
    </p:custDataLst>
    <p:extLst>
      <p:ext uri="{BB962C8B-B14F-4D97-AF65-F5344CB8AC3E}">
        <p14:creationId xmlns:p14="http://schemas.microsoft.com/office/powerpoint/2010/main" val="586295343"/>
      </p:ext>
    </p:extLst>
  </p:cSld>
  <p:clrMap bg1="lt1" tx1="dk1" bg2="lt2" tx2="dk2" accent1="accent1" accent2="accent2" accent3="accent3" accent4="accent4" accent5="accent5" accent6="accent6" hlink="hlink" folHlink="folHlink"/>
  <p:sldLayoutIdLst>
    <p:sldLayoutId id="2147484851"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A black screen with a blue border&#10;&#10;AI-generated content may be incorrect.">
            <a:extLst>
              <a:ext uri="{FF2B5EF4-FFF2-40B4-BE49-F238E27FC236}">
                <a16:creationId xmlns:a16="http://schemas.microsoft.com/office/drawing/2014/main" id="{12DB80C6-E7CF-B325-FD11-B8C97C816741}"/>
              </a:ext>
            </a:extLst>
          </p:cNvPr>
          <p:cNvPicPr>
            <a:picLocks noChangeAspect="1"/>
          </p:cNvPicPr>
          <p:nvPr userDrawn="1"/>
        </p:nvPicPr>
        <p:blipFill>
          <a:blip r:embed="rId7"/>
          <a:stretch>
            <a:fillRect/>
          </a:stretch>
        </p:blipFill>
        <p:spPr>
          <a:xfrm>
            <a:off x="0" y="0"/>
            <a:ext cx="12192000" cy="6858000"/>
          </a:xfrm>
          <a:prstGeom prst="rect">
            <a:avLst/>
          </a:prstGeom>
        </p:spPr>
      </p:pic>
      <p:sp>
        <p:nvSpPr>
          <p:cNvPr id="58372" name="Text Placeholder 2">
            <a:extLst>
              <a:ext uri="{FF2B5EF4-FFF2-40B4-BE49-F238E27FC236}">
                <a16:creationId xmlns:a16="http://schemas.microsoft.com/office/drawing/2014/main" id="{8AD522B9-A332-69C1-39A3-BA89E6D46868}"/>
              </a:ext>
            </a:extLst>
          </p:cNvPr>
          <p:cNvSpPr>
            <a:spLocks noGrp="1" noChangeArrowheads="1"/>
          </p:cNvSpPr>
          <p:nvPr>
            <p:ph type="body" idx="1"/>
          </p:nvPr>
        </p:nvSpPr>
        <p:spPr bwMode="auto">
          <a:xfrm>
            <a:off x="550863" y="1409700"/>
            <a:ext cx="11182262" cy="443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dirty="0"/>
          </a:p>
        </p:txBody>
      </p:sp>
      <p:sp>
        <p:nvSpPr>
          <p:cNvPr id="11" name="Title Placeholder 1">
            <a:extLst>
              <a:ext uri="{FF2B5EF4-FFF2-40B4-BE49-F238E27FC236}">
                <a16:creationId xmlns:a16="http://schemas.microsoft.com/office/drawing/2014/main" id="{7E1EFC00-BF7C-8E9F-0A82-1F3C2DFF389B}"/>
              </a:ext>
            </a:extLst>
          </p:cNvPr>
          <p:cNvSpPr>
            <a:spLocks noGrp="1" noChangeArrowheads="1"/>
          </p:cNvSpPr>
          <p:nvPr>
            <p:ph type="title"/>
          </p:nvPr>
        </p:nvSpPr>
        <p:spPr bwMode="auto">
          <a:xfrm>
            <a:off x="221678" y="351155"/>
            <a:ext cx="11683809"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Lorem Ipsum Title</a:t>
            </a:r>
          </a:p>
        </p:txBody>
      </p:sp>
    </p:spTree>
    <p:custDataLst>
      <p:tags r:id="rId6"/>
    </p:custDataLst>
  </p:cSld>
  <p:clrMap bg1="lt1" tx1="dk1" bg2="lt2" tx2="dk2" accent1="accent1" accent2="accent2" accent3="accent3" accent4="accent4" accent5="accent5" accent6="accent6" hlink="hlink" folHlink="folHlink"/>
  <p:sldLayoutIdLst>
    <p:sldLayoutId id="2147484840" r:id="rId1"/>
    <p:sldLayoutId id="2147484841" r:id="rId2"/>
    <p:sldLayoutId id="2147484842" r:id="rId3"/>
    <p:sldLayoutId id="2147484843" r:id="rId4"/>
  </p:sldLayoutIdLst>
  <p:hf sldNum="0" hdr="0" dt="0"/>
  <p:txStyles>
    <p:titleStyle>
      <a:lvl1pPr algn="l" rtl="0" eaLnBrk="0" fontAlgn="base" hangingPunct="0">
        <a:lnSpc>
          <a:spcPct val="90000"/>
        </a:lnSpc>
        <a:spcBef>
          <a:spcPct val="0"/>
        </a:spcBef>
        <a:spcAft>
          <a:spcPct val="0"/>
        </a:spcAft>
        <a:defRPr sz="2800" b="0" kern="1200">
          <a:solidFill>
            <a:srgbClr val="01357F"/>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2800" b="1">
          <a:solidFill>
            <a:srgbClr val="01357F"/>
          </a:solidFill>
          <a:latin typeface="Arial" panose="020B0604020202020204" pitchFamily="34" charset="0"/>
        </a:defRPr>
      </a:lvl2pPr>
      <a:lvl3pPr algn="l" rtl="0" eaLnBrk="0" fontAlgn="base" hangingPunct="0">
        <a:lnSpc>
          <a:spcPct val="90000"/>
        </a:lnSpc>
        <a:spcBef>
          <a:spcPct val="0"/>
        </a:spcBef>
        <a:spcAft>
          <a:spcPct val="0"/>
        </a:spcAft>
        <a:defRPr sz="2800" b="1">
          <a:solidFill>
            <a:srgbClr val="01357F"/>
          </a:solidFill>
          <a:latin typeface="Arial" panose="020B0604020202020204" pitchFamily="34" charset="0"/>
        </a:defRPr>
      </a:lvl3pPr>
      <a:lvl4pPr algn="l" rtl="0" eaLnBrk="0" fontAlgn="base" hangingPunct="0">
        <a:lnSpc>
          <a:spcPct val="90000"/>
        </a:lnSpc>
        <a:spcBef>
          <a:spcPct val="0"/>
        </a:spcBef>
        <a:spcAft>
          <a:spcPct val="0"/>
        </a:spcAft>
        <a:defRPr sz="2800" b="1">
          <a:solidFill>
            <a:srgbClr val="01357F"/>
          </a:solidFill>
          <a:latin typeface="Arial" panose="020B0604020202020204" pitchFamily="34" charset="0"/>
        </a:defRPr>
      </a:lvl4pPr>
      <a:lvl5pPr algn="l" rtl="0" eaLnBrk="0" fontAlgn="base" hangingPunct="0">
        <a:lnSpc>
          <a:spcPct val="90000"/>
        </a:lnSpc>
        <a:spcBef>
          <a:spcPct val="0"/>
        </a:spcBef>
        <a:spcAft>
          <a:spcPct val="0"/>
        </a:spcAft>
        <a:defRPr sz="2800" b="1">
          <a:solidFill>
            <a:srgbClr val="01357F"/>
          </a:solidFill>
          <a:latin typeface="Arial" panose="020B0604020202020204" pitchFamily="34" charset="0"/>
        </a:defRPr>
      </a:lvl5pPr>
      <a:lvl6pPr marL="457200" algn="l" rtl="0" fontAlgn="base">
        <a:lnSpc>
          <a:spcPct val="90000"/>
        </a:lnSpc>
        <a:spcBef>
          <a:spcPct val="0"/>
        </a:spcBef>
        <a:spcAft>
          <a:spcPct val="0"/>
        </a:spcAft>
        <a:defRPr sz="2800" b="1">
          <a:solidFill>
            <a:srgbClr val="01357F"/>
          </a:solidFill>
          <a:latin typeface="Arial" panose="020B0604020202020204" pitchFamily="34" charset="0"/>
        </a:defRPr>
      </a:lvl6pPr>
      <a:lvl7pPr marL="914400" algn="l" rtl="0" fontAlgn="base">
        <a:lnSpc>
          <a:spcPct val="90000"/>
        </a:lnSpc>
        <a:spcBef>
          <a:spcPct val="0"/>
        </a:spcBef>
        <a:spcAft>
          <a:spcPct val="0"/>
        </a:spcAft>
        <a:defRPr sz="2800" b="1">
          <a:solidFill>
            <a:srgbClr val="01357F"/>
          </a:solidFill>
          <a:latin typeface="Arial" panose="020B0604020202020204" pitchFamily="34" charset="0"/>
        </a:defRPr>
      </a:lvl7pPr>
      <a:lvl8pPr marL="1371600" algn="l" rtl="0" fontAlgn="base">
        <a:lnSpc>
          <a:spcPct val="90000"/>
        </a:lnSpc>
        <a:spcBef>
          <a:spcPct val="0"/>
        </a:spcBef>
        <a:spcAft>
          <a:spcPct val="0"/>
        </a:spcAft>
        <a:defRPr sz="2800" b="1">
          <a:solidFill>
            <a:srgbClr val="01357F"/>
          </a:solidFill>
          <a:latin typeface="Arial" panose="020B0604020202020204" pitchFamily="34" charset="0"/>
        </a:defRPr>
      </a:lvl8pPr>
      <a:lvl9pPr marL="1828800" algn="l" rtl="0" fontAlgn="base">
        <a:lnSpc>
          <a:spcPct val="90000"/>
        </a:lnSpc>
        <a:spcBef>
          <a:spcPct val="0"/>
        </a:spcBef>
        <a:spcAft>
          <a:spcPct val="0"/>
        </a:spcAft>
        <a:defRPr sz="2800" b="1">
          <a:solidFill>
            <a:srgbClr val="01357F"/>
          </a:solidFill>
          <a:latin typeface="Arial" panose="020B0604020202020204" pitchFamily="34" charset="0"/>
        </a:defRPr>
      </a:lvl9pPr>
    </p:titleStyle>
    <p:bodyStyle>
      <a:lvl1pPr algn="l" rtl="0" eaLnBrk="0" fontAlgn="base" hangingPunct="0">
        <a:lnSpc>
          <a:spcPct val="90000"/>
        </a:lnSpc>
        <a:spcBef>
          <a:spcPts val="1000"/>
        </a:spcBef>
        <a:spcAft>
          <a:spcPct val="0"/>
        </a:spcAft>
        <a:buFont typeface="Arial" panose="020B0604020202020204" pitchFamily="34" charset="0"/>
        <a:defRPr sz="1400" kern="1200">
          <a:solidFill>
            <a:srgbClr val="01357F"/>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8" userDrawn="1">
          <p15:clr>
            <a:srgbClr val="F26B43"/>
          </p15:clr>
        </p15:guide>
        <p15:guide id="2" pos="3840" userDrawn="1">
          <p15:clr>
            <a:srgbClr val="F26B43"/>
          </p15:clr>
        </p15:guide>
        <p15:guide id="3" orient="horz" pos="36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merchantadvisorygroup.org/docs/default-source/brand-guidelines/mag-brand_style-june-2024.pdf?sfvrsn=8087bfa8_3" TargetMode="Externa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26.xml"/><Relationship Id="rId4" Type="http://schemas.openxmlformats.org/officeDocument/2006/relationships/hyperlink" Target="https://www.merchantadvisorygroup.or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merchantadvisorygroup.org/" TargetMode="External"/><Relationship Id="rId2" Type="http://schemas.openxmlformats.org/officeDocument/2006/relationships/slideLayout" Target="../slideLayouts/slideLayout15.xml"/><Relationship Id="rId1" Type="http://schemas.openxmlformats.org/officeDocument/2006/relationships/tags" Target="../tags/tag27.xml"/><Relationship Id="rId5" Type="http://schemas.openxmlformats.org/officeDocument/2006/relationships/image" Target="../media/image26.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28.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6" Type="http://schemas.openxmlformats.org/officeDocument/2006/relationships/image" Target="../media/image7.gif"/><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9FA8F74-D74C-942A-6D47-A2058C2F8A72}"/>
              </a:ext>
            </a:extLst>
          </p:cNvPr>
          <p:cNvSpPr>
            <a:spLocks noGrp="1"/>
          </p:cNvSpPr>
          <p:nvPr>
            <p:ph type="title"/>
          </p:nvPr>
        </p:nvSpPr>
        <p:spPr/>
        <p:txBody>
          <a:bodyPr/>
          <a:lstStyle/>
          <a:p>
            <a:r>
              <a:rPr lang="en-US" sz="2400" dirty="0">
                <a:solidFill>
                  <a:srgbClr val="FF0000"/>
                </a:solidFill>
              </a:rPr>
              <a:t>INSTRUCTIONS – DELETE SLIDE BEFORE PRESENTING</a:t>
            </a:r>
            <a:br>
              <a:rPr lang="en-US" sz="2400" dirty="0"/>
            </a:br>
            <a:r>
              <a:rPr lang="en-US" sz="2400" dirty="0"/>
              <a:t>PowerPoint Guidelines and Best Practices</a:t>
            </a:r>
          </a:p>
        </p:txBody>
      </p:sp>
      <p:sp>
        <p:nvSpPr>
          <p:cNvPr id="19" name="Text Placeholder 4">
            <a:extLst>
              <a:ext uri="{FF2B5EF4-FFF2-40B4-BE49-F238E27FC236}">
                <a16:creationId xmlns:a16="http://schemas.microsoft.com/office/drawing/2014/main" id="{47774440-3276-D906-4A1E-5EC8A222CC15}"/>
              </a:ext>
            </a:extLst>
          </p:cNvPr>
          <p:cNvSpPr>
            <a:spLocks noGrp="1"/>
          </p:cNvSpPr>
          <p:nvPr>
            <p:ph type="body" sz="quarter" idx="12"/>
          </p:nvPr>
        </p:nvSpPr>
        <p:spPr>
          <a:xfrm>
            <a:off x="297601" y="1144772"/>
            <a:ext cx="5475878" cy="497818"/>
          </a:xfrm>
          <a:solidFill>
            <a:schemeClr val="tx1"/>
          </a:solidFill>
        </p:spPr>
        <p:txBody>
          <a:bodyPr anchor="ctr"/>
          <a:lstStyle/>
          <a:p>
            <a:pPr marL="0" indent="0">
              <a:buNone/>
            </a:pPr>
            <a:r>
              <a:rPr lang="en-US" sz="2400" dirty="0">
                <a:solidFill>
                  <a:schemeClr val="bg1"/>
                </a:solidFill>
                <a:latin typeface="Raleway" pitchFamily="2" charset="0"/>
              </a:rPr>
              <a:t>Brand</a:t>
            </a:r>
            <a:r>
              <a:rPr lang="en-US" dirty="0">
                <a:solidFill>
                  <a:schemeClr val="bg1"/>
                </a:solidFill>
              </a:rPr>
              <a:t> </a:t>
            </a:r>
          </a:p>
        </p:txBody>
      </p:sp>
      <p:sp>
        <p:nvSpPr>
          <p:cNvPr id="20" name="Content Placeholder 5">
            <a:extLst>
              <a:ext uri="{FF2B5EF4-FFF2-40B4-BE49-F238E27FC236}">
                <a16:creationId xmlns:a16="http://schemas.microsoft.com/office/drawing/2014/main" id="{60864112-6EC1-BB38-5DC5-6014E7C84077}"/>
              </a:ext>
            </a:extLst>
          </p:cNvPr>
          <p:cNvSpPr>
            <a:spLocks noGrp="1"/>
          </p:cNvSpPr>
          <p:nvPr>
            <p:ph sz="quarter" idx="15"/>
          </p:nvPr>
        </p:nvSpPr>
        <p:spPr>
          <a:xfrm>
            <a:off x="310490" y="1722475"/>
            <a:ext cx="5645358" cy="4321508"/>
          </a:xfrm>
        </p:spPr>
        <p:txBody>
          <a:bodyPr/>
          <a:lstStyle/>
          <a:p>
            <a:pPr>
              <a:lnSpc>
                <a:spcPts val="1520"/>
              </a:lnSpc>
              <a:spcBef>
                <a:spcPts val="300"/>
              </a:spcBef>
              <a:spcAft>
                <a:spcPts val="300"/>
              </a:spcAft>
            </a:pPr>
            <a:r>
              <a:rPr lang="en-US" sz="1500" b="1" dirty="0">
                <a:solidFill>
                  <a:srgbClr val="073174"/>
                </a:solidFill>
                <a:effectLst/>
                <a:cs typeface="Arial" panose="020B0604020202020204" pitchFamily="34" charset="0"/>
              </a:rPr>
              <a:t>Content Ownership</a:t>
            </a:r>
          </a:p>
          <a:p>
            <a:pPr marL="0" indent="0">
              <a:lnSpc>
                <a:spcPts val="1520"/>
              </a:lnSpc>
              <a:spcBef>
                <a:spcPts val="0"/>
              </a:spcBef>
              <a:spcAft>
                <a:spcPts val="300"/>
              </a:spcAft>
              <a:buNone/>
            </a:pPr>
            <a:r>
              <a:rPr lang="en-US" sz="1400" dirty="0">
                <a:solidFill>
                  <a:srgbClr val="073174"/>
                </a:solidFill>
                <a:effectLst/>
                <a:cs typeface="Arial" panose="020B0604020202020204" pitchFamily="34" charset="0"/>
              </a:rPr>
              <a:t>MAG retains control over the presentation of sessions, topics, and materials, and all session materials become the property of MAG.</a:t>
            </a:r>
          </a:p>
          <a:p>
            <a:pPr>
              <a:lnSpc>
                <a:spcPts val="1520"/>
              </a:lnSpc>
              <a:spcBef>
                <a:spcPts val="300"/>
              </a:spcBef>
              <a:spcAft>
                <a:spcPts val="300"/>
              </a:spcAft>
              <a:buFont typeface="+mj-lt"/>
              <a:buAutoNum type="arabicPeriod" startAt="2"/>
            </a:pPr>
            <a:r>
              <a:rPr lang="en-US" sz="1500" b="1" dirty="0">
                <a:solidFill>
                  <a:srgbClr val="073174"/>
                </a:solidFill>
                <a:cs typeface="Arial" panose="020B0604020202020204" pitchFamily="34" charset="0"/>
              </a:rPr>
              <a:t>Cover Slide</a:t>
            </a:r>
          </a:p>
          <a:p>
            <a:pPr marL="0" indent="0">
              <a:lnSpc>
                <a:spcPts val="1520"/>
              </a:lnSpc>
              <a:spcBef>
                <a:spcPts val="0"/>
              </a:spcBef>
              <a:spcAft>
                <a:spcPts val="300"/>
              </a:spcAft>
              <a:buNone/>
            </a:pPr>
            <a:r>
              <a:rPr lang="en-US" sz="1400" dirty="0">
                <a:solidFill>
                  <a:srgbClr val="073174"/>
                </a:solidFill>
                <a:cs typeface="Arial" panose="020B0604020202020204" pitchFamily="34" charset="0"/>
              </a:rPr>
              <a:t>Utilize the cover slide provided in the PowerPoint template. Ensure the first slide of the presentation includes the presentation title and presenter names.</a:t>
            </a:r>
          </a:p>
          <a:p>
            <a:pPr>
              <a:lnSpc>
                <a:spcPts val="1520"/>
              </a:lnSpc>
              <a:spcBef>
                <a:spcPts val="300"/>
              </a:spcBef>
              <a:spcAft>
                <a:spcPts val="300"/>
              </a:spcAft>
              <a:buFont typeface="+mj-lt"/>
              <a:buAutoNum type="arabicPeriod" startAt="3"/>
            </a:pPr>
            <a:r>
              <a:rPr lang="en-US" sz="1500" b="1" dirty="0">
                <a:solidFill>
                  <a:srgbClr val="073174"/>
                </a:solidFill>
                <a:cs typeface="Arial" panose="020B0604020202020204" pitchFamily="34" charset="0"/>
              </a:rPr>
              <a:t>External Presenter Logo</a:t>
            </a:r>
          </a:p>
          <a:p>
            <a:pPr marL="0" indent="0">
              <a:lnSpc>
                <a:spcPts val="1520"/>
              </a:lnSpc>
              <a:spcBef>
                <a:spcPts val="0"/>
              </a:spcBef>
              <a:spcAft>
                <a:spcPts val="300"/>
              </a:spcAft>
              <a:buNone/>
            </a:pPr>
            <a:r>
              <a:rPr lang="en-US" sz="1400" dirty="0">
                <a:solidFill>
                  <a:srgbClr val="073174"/>
                </a:solidFill>
                <a:cs typeface="Arial" panose="020B0604020202020204" pitchFamily="34" charset="0"/>
              </a:rPr>
              <a:t>Your company logo may be inserted only on the Introduction page of the presentation. Commercial logos and marketing messages are prohibited in presentations.</a:t>
            </a:r>
          </a:p>
          <a:p>
            <a:pPr>
              <a:lnSpc>
                <a:spcPts val="1520"/>
              </a:lnSpc>
              <a:spcBef>
                <a:spcPts val="300"/>
              </a:spcBef>
              <a:spcAft>
                <a:spcPts val="300"/>
              </a:spcAft>
              <a:buFont typeface="+mj-lt"/>
              <a:buAutoNum type="arabicPeriod" startAt="4"/>
            </a:pPr>
            <a:r>
              <a:rPr lang="en-US" sz="1500" b="1" dirty="0">
                <a:solidFill>
                  <a:srgbClr val="073174"/>
                </a:solidFill>
                <a:effectLst/>
                <a:cs typeface="Arial" panose="020B0604020202020204" pitchFamily="34" charset="0"/>
              </a:rPr>
              <a:t>MAG Logo/Footer</a:t>
            </a:r>
          </a:p>
          <a:p>
            <a:pPr marL="0" indent="0">
              <a:lnSpc>
                <a:spcPts val="1520"/>
              </a:lnSpc>
              <a:spcBef>
                <a:spcPts val="0"/>
              </a:spcBef>
              <a:spcAft>
                <a:spcPts val="300"/>
              </a:spcAft>
              <a:buNone/>
            </a:pPr>
            <a:r>
              <a:rPr lang="en-US" sz="1400" dirty="0">
                <a:solidFill>
                  <a:srgbClr val="073174"/>
                </a:solidFill>
                <a:cs typeface="Arial" panose="020B0604020202020204" pitchFamily="34" charset="0"/>
              </a:rPr>
              <a:t>To maintain brand recognition, external presentations will contain the MAG Conference footer referencing the MAG logo and conference details. Avoid altering or covering this up unless full screen layout is required for select slides.</a:t>
            </a:r>
          </a:p>
          <a:p>
            <a:pPr>
              <a:lnSpc>
                <a:spcPts val="1520"/>
              </a:lnSpc>
              <a:spcBef>
                <a:spcPts val="300"/>
              </a:spcBef>
              <a:spcAft>
                <a:spcPts val="300"/>
              </a:spcAft>
              <a:buFont typeface="+mj-lt"/>
              <a:buAutoNum type="arabicPeriod" startAt="5"/>
            </a:pPr>
            <a:r>
              <a:rPr lang="en-US" sz="1500" b="1" dirty="0">
                <a:solidFill>
                  <a:srgbClr val="073174"/>
                </a:solidFill>
                <a:effectLst/>
                <a:cs typeface="Arial" panose="020B0604020202020204" pitchFamily="34" charset="0"/>
              </a:rPr>
              <a:t>MAG Brand Identity Guidelines </a:t>
            </a:r>
          </a:p>
          <a:p>
            <a:pPr marL="0" indent="0">
              <a:lnSpc>
                <a:spcPts val="1520"/>
              </a:lnSpc>
              <a:spcBef>
                <a:spcPts val="0"/>
              </a:spcBef>
              <a:spcAft>
                <a:spcPts val="300"/>
              </a:spcAft>
              <a:buNone/>
            </a:pPr>
            <a:r>
              <a:rPr lang="en-US" sz="1400" b="0" i="0" dirty="0">
                <a:solidFill>
                  <a:schemeClr val="tx1"/>
                </a:solidFill>
                <a:effectLst/>
                <a:cs typeface="Arial" panose="020B0604020202020204" pitchFamily="34" charset="0"/>
              </a:rPr>
              <a:t>Please view the complete MAG's Brand Identity Guidelines </a:t>
            </a:r>
            <a:r>
              <a:rPr lang="en-US" sz="1400" b="0" i="0" u="none" strike="noStrike" dirty="0">
                <a:solidFill>
                  <a:srgbClr val="258E32"/>
                </a:solidFill>
                <a:effectLst/>
                <a:cs typeface="Arial" panose="020B0604020202020204" pitchFamily="34" charset="0"/>
                <a:hlinkClick r:id="rId2"/>
              </a:rPr>
              <a:t>here</a:t>
            </a:r>
            <a:r>
              <a:rPr lang="en-US" sz="1400" b="0" i="0" dirty="0">
                <a:solidFill>
                  <a:srgbClr val="000000"/>
                </a:solidFill>
                <a:effectLst/>
                <a:cs typeface="Arial" panose="020B0604020202020204" pitchFamily="34" charset="0"/>
              </a:rPr>
              <a:t>.</a:t>
            </a:r>
            <a:endParaRPr lang="en-US" sz="1400" dirty="0">
              <a:solidFill>
                <a:srgbClr val="073174"/>
              </a:solidFill>
              <a:effectLst/>
              <a:cs typeface="Arial" panose="020B0604020202020204" pitchFamily="34" charset="0"/>
            </a:endParaRPr>
          </a:p>
          <a:p>
            <a:pPr marL="0" indent="0">
              <a:lnSpc>
                <a:spcPts val="1520"/>
              </a:lnSpc>
              <a:buNone/>
            </a:pPr>
            <a:endParaRPr lang="en-US" sz="1400" dirty="0">
              <a:solidFill>
                <a:srgbClr val="073174"/>
              </a:solidFill>
              <a:effectLst/>
              <a:cs typeface="Arial" panose="020B0604020202020204" pitchFamily="34" charset="0"/>
            </a:endParaRPr>
          </a:p>
        </p:txBody>
      </p:sp>
      <p:sp>
        <p:nvSpPr>
          <p:cNvPr id="21" name="Content Placeholder 6">
            <a:extLst>
              <a:ext uri="{FF2B5EF4-FFF2-40B4-BE49-F238E27FC236}">
                <a16:creationId xmlns:a16="http://schemas.microsoft.com/office/drawing/2014/main" id="{C34803E0-6CA5-06AE-DEB5-EAE42724B6DE}"/>
              </a:ext>
            </a:extLst>
          </p:cNvPr>
          <p:cNvSpPr>
            <a:spLocks noGrp="1"/>
          </p:cNvSpPr>
          <p:nvPr>
            <p:ph sz="quarter" idx="16"/>
          </p:nvPr>
        </p:nvSpPr>
        <p:spPr>
          <a:xfrm>
            <a:off x="6106522" y="1722476"/>
            <a:ext cx="5925459" cy="4321508"/>
          </a:xfrm>
        </p:spPr>
        <p:txBody>
          <a:bodyPr/>
          <a:lstStyle/>
          <a:p>
            <a:pPr>
              <a:lnSpc>
                <a:spcPts val="1520"/>
              </a:lnSpc>
              <a:buFont typeface="+mj-lt"/>
              <a:buAutoNum type="arabicPeriod"/>
            </a:pPr>
            <a:r>
              <a:rPr lang="en-US" sz="1500" b="1" dirty="0"/>
              <a:t>Follow color and fonts used in the template.</a:t>
            </a:r>
          </a:p>
          <a:p>
            <a:pPr marL="635000" lvl="1" indent="-177800">
              <a:lnSpc>
                <a:spcPts val="1520"/>
              </a:lnSpc>
            </a:pPr>
            <a:r>
              <a:rPr lang="en-US" sz="1400" dirty="0"/>
              <a:t>Use Calibri or Arial fonts.</a:t>
            </a:r>
          </a:p>
          <a:p>
            <a:pPr marL="635000" lvl="1" indent="-177800">
              <a:lnSpc>
                <a:spcPts val="1520"/>
              </a:lnSpc>
            </a:pPr>
            <a:r>
              <a:rPr lang="en-US" sz="1400" dirty="0"/>
              <a:t>To ensure the text is legible offstage, please use 20-24 pt. but no less than 12-14 pt.</a:t>
            </a:r>
          </a:p>
          <a:p>
            <a:pPr marL="334962" indent="-342900">
              <a:lnSpc>
                <a:spcPts val="1520"/>
              </a:lnSpc>
              <a:buFont typeface="+mj-lt"/>
              <a:buAutoNum type="arabicPeriod"/>
            </a:pPr>
            <a:r>
              <a:rPr lang="en-US" sz="1500" b="1" dirty="0"/>
              <a:t>Simple backgrounds </a:t>
            </a:r>
            <a:r>
              <a:rPr lang="en-US" sz="1500" dirty="0"/>
              <a:t>in white or black.</a:t>
            </a:r>
          </a:p>
          <a:p>
            <a:pPr marL="334962" indent="-342900">
              <a:lnSpc>
                <a:spcPts val="1520"/>
              </a:lnSpc>
              <a:buFont typeface="+mj-lt"/>
              <a:buAutoNum type="arabicPeriod"/>
            </a:pPr>
            <a:r>
              <a:rPr lang="en-US" sz="1500" b="1" dirty="0"/>
              <a:t>Use t</a:t>
            </a:r>
            <a:r>
              <a:rPr lang="en-US" sz="1500" b="1" dirty="0">
                <a:cs typeface="Arial" panose="020B0604020202020204" pitchFamily="34" charset="0"/>
              </a:rPr>
              <a:t>he Notes section</a:t>
            </a:r>
            <a:r>
              <a:rPr lang="en-US" sz="1500" dirty="0">
                <a:cs typeface="Arial" panose="020B0604020202020204" pitchFamily="34" charset="0"/>
              </a:rPr>
              <a:t> to k</a:t>
            </a:r>
            <a:r>
              <a:rPr lang="en-US" sz="1500" dirty="0">
                <a:solidFill>
                  <a:srgbClr val="15357F"/>
                </a:solidFill>
                <a:effectLst/>
                <a:cs typeface="Arial" panose="020B0604020202020204" pitchFamily="34" charset="0"/>
              </a:rPr>
              <a:t>eep notes and extra details that you would like to mention, but don’t need to show, off the slide.</a:t>
            </a:r>
          </a:p>
          <a:p>
            <a:pPr marL="334962" indent="-342900">
              <a:lnSpc>
                <a:spcPts val="1520"/>
              </a:lnSpc>
              <a:buFont typeface="+mj-lt"/>
              <a:buAutoNum type="arabicPeriod"/>
            </a:pPr>
            <a:r>
              <a:rPr lang="en-US" sz="1500" b="1" dirty="0"/>
              <a:t>One Slide, One Idea.</a:t>
            </a:r>
          </a:p>
          <a:p>
            <a:pPr marL="334962" indent="-342900">
              <a:lnSpc>
                <a:spcPts val="1520"/>
              </a:lnSpc>
              <a:buFont typeface="+mj-lt"/>
              <a:buAutoNum type="arabicPeriod"/>
            </a:pPr>
            <a:r>
              <a:rPr lang="en-US" sz="1500" b="1" dirty="0"/>
              <a:t>Minimal Verbiage and Maximum White Space. </a:t>
            </a:r>
            <a:r>
              <a:rPr lang="en-US" sz="1500" dirty="0"/>
              <a:t>Simplicity is useful in yielding greater impact and easier, quicker reading.</a:t>
            </a:r>
          </a:p>
          <a:p>
            <a:pPr marL="334962" indent="-342900">
              <a:lnSpc>
                <a:spcPts val="1520"/>
              </a:lnSpc>
              <a:buFont typeface="+mj-lt"/>
              <a:buAutoNum type="arabicPeriod"/>
            </a:pPr>
            <a:r>
              <a:rPr lang="en-US" sz="1500" b="1" dirty="0"/>
              <a:t>Images: </a:t>
            </a:r>
            <a:r>
              <a:rPr lang="en-US" sz="1500" dirty="0">
                <a:solidFill>
                  <a:srgbClr val="15357F"/>
                </a:solidFill>
                <a:effectLst/>
                <a:cs typeface="Arial" panose="020B0604020202020204" pitchFamily="34" charset="0"/>
              </a:rPr>
              <a:t>Graphics are easier to read:</a:t>
            </a:r>
            <a:endParaRPr lang="en-US" sz="1500" b="1" dirty="0"/>
          </a:p>
          <a:p>
            <a:pPr marL="635000" lvl="1" indent="-179388">
              <a:lnSpc>
                <a:spcPts val="1520"/>
              </a:lnSpc>
            </a:pPr>
            <a:r>
              <a:rPr lang="en-US" sz="1400" dirty="0">
                <a:solidFill>
                  <a:srgbClr val="15357F"/>
                </a:solidFill>
                <a:effectLst/>
                <a:cs typeface="Arial" panose="020B0604020202020204" pitchFamily="34" charset="0"/>
              </a:rPr>
              <a:t>Utilize crisp images that are not pixelated, warped, or blurry.</a:t>
            </a:r>
          </a:p>
          <a:p>
            <a:pPr marL="635000" lvl="1" indent="-179388">
              <a:lnSpc>
                <a:spcPts val="1520"/>
              </a:lnSpc>
            </a:pPr>
            <a:r>
              <a:rPr lang="en-US" sz="1400" dirty="0">
                <a:solidFill>
                  <a:srgbClr val="15357F"/>
                </a:solidFill>
                <a:effectLst/>
                <a:cs typeface="Arial" panose="020B0604020202020204" pitchFamily="34" charset="0"/>
              </a:rPr>
              <a:t>Utilize owned, public domain, royalty-free, non-watermarked images.</a:t>
            </a:r>
          </a:p>
          <a:p>
            <a:pPr marL="635000" lvl="1" indent="-179388">
              <a:lnSpc>
                <a:spcPts val="1520"/>
              </a:lnSpc>
            </a:pPr>
            <a:r>
              <a:rPr lang="en-US" sz="1400" dirty="0">
                <a:solidFill>
                  <a:srgbClr val="15357F"/>
                </a:solidFill>
                <a:effectLst/>
                <a:cs typeface="Arial" panose="020B0604020202020204" pitchFamily="34" charset="0"/>
              </a:rPr>
              <a:t>Replace words with relevant images wherever possible.</a:t>
            </a:r>
          </a:p>
        </p:txBody>
      </p:sp>
      <p:sp>
        <p:nvSpPr>
          <p:cNvPr id="22" name="Text Placeholder 4">
            <a:extLst>
              <a:ext uri="{FF2B5EF4-FFF2-40B4-BE49-F238E27FC236}">
                <a16:creationId xmlns:a16="http://schemas.microsoft.com/office/drawing/2014/main" id="{4147064F-D9BD-ABA0-39FC-C4EDAB18A6D7}"/>
              </a:ext>
            </a:extLst>
          </p:cNvPr>
          <p:cNvSpPr txBox="1">
            <a:spLocks/>
          </p:cNvSpPr>
          <p:nvPr/>
        </p:nvSpPr>
        <p:spPr bwMode="auto">
          <a:xfrm>
            <a:off x="6106521" y="1143000"/>
            <a:ext cx="5787877" cy="501362"/>
          </a:xfrm>
          <a:prstGeom prst="rect">
            <a:avLst/>
          </a:prstGeom>
          <a:solidFill>
            <a:schemeClr val="tx1"/>
          </a:solidFill>
          <a:ln>
            <a:noFill/>
          </a:ln>
        </p:spPr>
        <p:txBody>
          <a:bodyPr vert="horz" wrap="square" lIns="182880" tIns="45720" rIns="91440" bIns="45720" numCol="1" anchor="ctr" anchorCtr="0" compatLnSpc="1">
            <a:prstTxWarp prst="textNoShape">
              <a:avLst/>
            </a:prstTxWarp>
          </a:bodyPr>
          <a:lstStyle>
            <a:lvl1pPr marL="285750" indent="-285750" algn="l" rtl="0" eaLnBrk="0" fontAlgn="base" hangingPunct="0">
              <a:lnSpc>
                <a:spcPct val="90000"/>
              </a:lnSpc>
              <a:spcBef>
                <a:spcPts val="1000"/>
              </a:spcBef>
              <a:spcAft>
                <a:spcPct val="0"/>
              </a:spcAft>
              <a:buFont typeface="Arial" panose="020B0604020202020204" pitchFamily="34" charset="0"/>
              <a:buChar char="•"/>
              <a:defRPr sz="2300" b="1" i="0" kern="1200">
                <a:solidFill>
                  <a:srgbClr val="01357F"/>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bg1"/>
                </a:solidFill>
                <a:latin typeface="Raleway" pitchFamily="2" charset="0"/>
              </a:rPr>
              <a:t>Tips and Best Practices </a:t>
            </a:r>
          </a:p>
        </p:txBody>
      </p:sp>
    </p:spTree>
    <p:extLst>
      <p:ext uri="{BB962C8B-B14F-4D97-AF65-F5344CB8AC3E}">
        <p14:creationId xmlns:p14="http://schemas.microsoft.com/office/powerpoint/2010/main" val="4140891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32">
            <a:extLst>
              <a:ext uri="{FF2B5EF4-FFF2-40B4-BE49-F238E27FC236}">
                <a16:creationId xmlns:a16="http://schemas.microsoft.com/office/drawing/2014/main" id="{6F5BD667-A229-F284-DD84-4D9BA57CBEA7}"/>
              </a:ext>
            </a:extLst>
          </p:cNvPr>
          <p:cNvSpPr>
            <a:spLocks noGrp="1"/>
          </p:cNvSpPr>
          <p:nvPr>
            <p:ph type="body" sz="quarter" idx="23"/>
          </p:nvPr>
        </p:nvSpPr>
        <p:spPr>
          <a:xfrm>
            <a:off x="1477264" y="2816352"/>
            <a:ext cx="2977441" cy="329184"/>
          </a:xfrm>
        </p:spPr>
        <p:txBody>
          <a:bodyPr/>
          <a:lstStyle/>
          <a:p>
            <a:r>
              <a:rPr lang="en-US" dirty="0"/>
              <a:t>MODERATOR:</a:t>
            </a:r>
          </a:p>
          <a:p>
            <a:endParaRPr lang="en-US" dirty="0"/>
          </a:p>
        </p:txBody>
      </p:sp>
      <p:sp>
        <p:nvSpPr>
          <p:cNvPr id="56" name="Text Placeholder 55">
            <a:extLst>
              <a:ext uri="{FF2B5EF4-FFF2-40B4-BE49-F238E27FC236}">
                <a16:creationId xmlns:a16="http://schemas.microsoft.com/office/drawing/2014/main" id="{16EDF83E-1F0D-4DC7-43DC-683E031B9A37}"/>
              </a:ext>
            </a:extLst>
          </p:cNvPr>
          <p:cNvSpPr>
            <a:spLocks noGrp="1"/>
          </p:cNvSpPr>
          <p:nvPr>
            <p:ph type="body" sz="quarter" idx="12"/>
          </p:nvPr>
        </p:nvSpPr>
        <p:spPr>
          <a:xfrm>
            <a:off x="9159243" y="1547372"/>
            <a:ext cx="2612454" cy="692126"/>
          </a:xfrm>
        </p:spPr>
        <p:txBody>
          <a:bodyPr/>
          <a:lstStyle/>
          <a:p>
            <a:r>
              <a:rPr lang="en-US" dirty="0"/>
              <a:t>Company Name</a:t>
            </a:r>
          </a:p>
        </p:txBody>
      </p:sp>
      <p:sp>
        <p:nvSpPr>
          <p:cNvPr id="57" name="Text Placeholder 56">
            <a:extLst>
              <a:ext uri="{FF2B5EF4-FFF2-40B4-BE49-F238E27FC236}">
                <a16:creationId xmlns:a16="http://schemas.microsoft.com/office/drawing/2014/main" id="{62488986-48EC-55B5-AC89-D163C01E507A}"/>
              </a:ext>
            </a:extLst>
          </p:cNvPr>
          <p:cNvSpPr>
            <a:spLocks noGrp="1"/>
          </p:cNvSpPr>
          <p:nvPr>
            <p:ph type="body" sz="quarter" idx="15"/>
          </p:nvPr>
        </p:nvSpPr>
        <p:spPr>
          <a:xfrm>
            <a:off x="9159243" y="2661339"/>
            <a:ext cx="2612454" cy="681103"/>
          </a:xfrm>
        </p:spPr>
        <p:txBody>
          <a:bodyPr/>
          <a:lstStyle/>
          <a:p>
            <a:r>
              <a:rPr lang="en-US" dirty="0"/>
              <a:t>Company Name</a:t>
            </a:r>
          </a:p>
        </p:txBody>
      </p:sp>
      <p:sp>
        <p:nvSpPr>
          <p:cNvPr id="58" name="Text Placeholder 57">
            <a:extLst>
              <a:ext uri="{FF2B5EF4-FFF2-40B4-BE49-F238E27FC236}">
                <a16:creationId xmlns:a16="http://schemas.microsoft.com/office/drawing/2014/main" id="{7992D8E9-264E-4601-6723-7D4CE873A12D}"/>
              </a:ext>
            </a:extLst>
          </p:cNvPr>
          <p:cNvSpPr>
            <a:spLocks noGrp="1"/>
          </p:cNvSpPr>
          <p:nvPr>
            <p:ph type="body" sz="quarter" idx="18"/>
          </p:nvPr>
        </p:nvSpPr>
        <p:spPr>
          <a:xfrm>
            <a:off x="9159243" y="3783202"/>
            <a:ext cx="2612454" cy="681102"/>
          </a:xfrm>
        </p:spPr>
        <p:txBody>
          <a:bodyPr/>
          <a:lstStyle/>
          <a:p>
            <a:r>
              <a:rPr lang="en-US" dirty="0"/>
              <a:t>Company Name</a:t>
            </a:r>
          </a:p>
        </p:txBody>
      </p:sp>
      <p:sp>
        <p:nvSpPr>
          <p:cNvPr id="59" name="Text Placeholder 58">
            <a:extLst>
              <a:ext uri="{FF2B5EF4-FFF2-40B4-BE49-F238E27FC236}">
                <a16:creationId xmlns:a16="http://schemas.microsoft.com/office/drawing/2014/main" id="{8F9C4D81-1C51-61E1-9CD0-9D07D3AF71D5}"/>
              </a:ext>
            </a:extLst>
          </p:cNvPr>
          <p:cNvSpPr>
            <a:spLocks noGrp="1"/>
          </p:cNvSpPr>
          <p:nvPr>
            <p:ph type="body" sz="quarter" idx="21"/>
          </p:nvPr>
        </p:nvSpPr>
        <p:spPr>
          <a:xfrm>
            <a:off x="9159243" y="4894285"/>
            <a:ext cx="2612454" cy="681103"/>
          </a:xfrm>
        </p:spPr>
        <p:txBody>
          <a:bodyPr/>
          <a:lstStyle/>
          <a:p>
            <a:r>
              <a:rPr lang="en-US" dirty="0"/>
              <a:t>Company Name</a:t>
            </a:r>
          </a:p>
        </p:txBody>
      </p:sp>
      <p:sp>
        <p:nvSpPr>
          <p:cNvPr id="34" name="Text Placeholder 33">
            <a:extLst>
              <a:ext uri="{FF2B5EF4-FFF2-40B4-BE49-F238E27FC236}">
                <a16:creationId xmlns:a16="http://schemas.microsoft.com/office/drawing/2014/main" id="{9F9AE84C-F1CA-DC08-D657-1A0A02BDF272}"/>
              </a:ext>
            </a:extLst>
          </p:cNvPr>
          <p:cNvSpPr>
            <a:spLocks noGrp="1"/>
          </p:cNvSpPr>
          <p:nvPr>
            <p:ph type="body" sz="quarter" idx="26"/>
          </p:nvPr>
        </p:nvSpPr>
        <p:spPr>
          <a:xfrm>
            <a:off x="1477264" y="3172968"/>
            <a:ext cx="2976571" cy="329184"/>
          </a:xfrm>
        </p:spPr>
        <p:txBody>
          <a:bodyPr/>
          <a:lstStyle/>
          <a:p>
            <a:r>
              <a:rPr lang="en-US" dirty="0"/>
              <a:t>First Name Last Name</a:t>
            </a:r>
          </a:p>
          <a:p>
            <a:endParaRPr lang="en-US" dirty="0"/>
          </a:p>
        </p:txBody>
      </p:sp>
      <p:sp>
        <p:nvSpPr>
          <p:cNvPr id="35" name="Text Placeholder 34">
            <a:extLst>
              <a:ext uri="{FF2B5EF4-FFF2-40B4-BE49-F238E27FC236}">
                <a16:creationId xmlns:a16="http://schemas.microsoft.com/office/drawing/2014/main" id="{9C25806C-F867-E942-71F7-68EB87F6C51D}"/>
              </a:ext>
            </a:extLst>
          </p:cNvPr>
          <p:cNvSpPr>
            <a:spLocks noGrp="1"/>
          </p:cNvSpPr>
          <p:nvPr>
            <p:ph type="body" sz="quarter" idx="28"/>
          </p:nvPr>
        </p:nvSpPr>
        <p:spPr>
          <a:xfrm>
            <a:off x="1477264" y="3529584"/>
            <a:ext cx="2976571" cy="329184"/>
          </a:xfrm>
        </p:spPr>
        <p:txBody>
          <a:bodyPr/>
          <a:lstStyle/>
          <a:p>
            <a:r>
              <a:rPr lang="en-US" dirty="0"/>
              <a:t>Tile Lorem Ipsum Dolor</a:t>
            </a:r>
          </a:p>
          <a:p>
            <a:endParaRPr lang="en-US" dirty="0"/>
          </a:p>
        </p:txBody>
      </p:sp>
      <p:sp>
        <p:nvSpPr>
          <p:cNvPr id="36" name="Text Placeholder 35">
            <a:extLst>
              <a:ext uri="{FF2B5EF4-FFF2-40B4-BE49-F238E27FC236}">
                <a16:creationId xmlns:a16="http://schemas.microsoft.com/office/drawing/2014/main" id="{408B6334-D453-F472-C468-D30024C659BF}"/>
              </a:ext>
            </a:extLst>
          </p:cNvPr>
          <p:cNvSpPr>
            <a:spLocks noGrp="1"/>
          </p:cNvSpPr>
          <p:nvPr>
            <p:ph type="body" sz="quarter" idx="29"/>
          </p:nvPr>
        </p:nvSpPr>
        <p:spPr>
          <a:xfrm>
            <a:off x="1477264" y="3867912"/>
            <a:ext cx="2976572" cy="329184"/>
          </a:xfrm>
        </p:spPr>
        <p:txBody>
          <a:bodyPr/>
          <a:lstStyle/>
          <a:p>
            <a:r>
              <a:rPr lang="en-US" dirty="0"/>
              <a:t>Company Name</a:t>
            </a:r>
          </a:p>
          <a:p>
            <a:endParaRPr lang="en-US" dirty="0"/>
          </a:p>
        </p:txBody>
      </p:sp>
      <p:sp>
        <p:nvSpPr>
          <p:cNvPr id="32" name="Text Placeholder 31">
            <a:extLst>
              <a:ext uri="{FF2B5EF4-FFF2-40B4-BE49-F238E27FC236}">
                <a16:creationId xmlns:a16="http://schemas.microsoft.com/office/drawing/2014/main" id="{A91F2F74-D7C6-ECD2-7716-5FF097567FCD}"/>
              </a:ext>
            </a:extLst>
          </p:cNvPr>
          <p:cNvSpPr>
            <a:spLocks noGrp="1"/>
          </p:cNvSpPr>
          <p:nvPr>
            <p:ph type="body" sz="quarter" idx="22"/>
          </p:nvPr>
        </p:nvSpPr>
        <p:spPr>
          <a:xfrm>
            <a:off x="5863548" y="5246205"/>
            <a:ext cx="2823252" cy="329184"/>
          </a:xfrm>
        </p:spPr>
        <p:txBody>
          <a:bodyPr/>
          <a:lstStyle/>
          <a:p>
            <a:r>
              <a:rPr lang="en-US" dirty="0"/>
              <a:t>Tile Lorem Ipsum Dolor</a:t>
            </a:r>
          </a:p>
          <a:p>
            <a:endParaRPr lang="en-US" dirty="0"/>
          </a:p>
        </p:txBody>
      </p:sp>
      <p:sp>
        <p:nvSpPr>
          <p:cNvPr id="21" name="Text Placeholder 20">
            <a:extLst>
              <a:ext uri="{FF2B5EF4-FFF2-40B4-BE49-F238E27FC236}">
                <a16:creationId xmlns:a16="http://schemas.microsoft.com/office/drawing/2014/main" id="{15796C26-1486-E484-1F6C-CF99C9739DCD}"/>
              </a:ext>
            </a:extLst>
          </p:cNvPr>
          <p:cNvSpPr>
            <a:spLocks noGrp="1"/>
          </p:cNvSpPr>
          <p:nvPr>
            <p:ph type="body" sz="quarter" idx="11"/>
          </p:nvPr>
        </p:nvSpPr>
        <p:spPr>
          <a:xfrm>
            <a:off x="5863547" y="1547372"/>
            <a:ext cx="2823253" cy="329184"/>
          </a:xfrm>
        </p:spPr>
        <p:txBody>
          <a:bodyPr/>
          <a:lstStyle/>
          <a:p>
            <a:r>
              <a:rPr lang="en-US" dirty="0"/>
              <a:t>First Name Last Name</a:t>
            </a:r>
          </a:p>
          <a:p>
            <a:endParaRPr lang="en-US" dirty="0"/>
          </a:p>
        </p:txBody>
      </p:sp>
      <p:sp>
        <p:nvSpPr>
          <p:cNvPr id="23" name="Text Placeholder 22">
            <a:extLst>
              <a:ext uri="{FF2B5EF4-FFF2-40B4-BE49-F238E27FC236}">
                <a16:creationId xmlns:a16="http://schemas.microsoft.com/office/drawing/2014/main" id="{21A6CA18-09F3-10CF-A62D-3B47399708EE}"/>
              </a:ext>
            </a:extLst>
          </p:cNvPr>
          <p:cNvSpPr>
            <a:spLocks noGrp="1"/>
          </p:cNvSpPr>
          <p:nvPr>
            <p:ph type="body" sz="quarter" idx="13"/>
          </p:nvPr>
        </p:nvSpPr>
        <p:spPr>
          <a:xfrm>
            <a:off x="5863547" y="1899291"/>
            <a:ext cx="2823253" cy="329184"/>
          </a:xfrm>
        </p:spPr>
        <p:txBody>
          <a:bodyPr/>
          <a:lstStyle/>
          <a:p>
            <a:r>
              <a:rPr lang="en-US" dirty="0"/>
              <a:t>Tile Lorem Ipsum Dolor</a:t>
            </a:r>
          </a:p>
          <a:p>
            <a:endParaRPr lang="en-US" dirty="0"/>
          </a:p>
        </p:txBody>
      </p:sp>
      <p:sp>
        <p:nvSpPr>
          <p:cNvPr id="24" name="Text Placeholder 23">
            <a:extLst>
              <a:ext uri="{FF2B5EF4-FFF2-40B4-BE49-F238E27FC236}">
                <a16:creationId xmlns:a16="http://schemas.microsoft.com/office/drawing/2014/main" id="{8D10B0FE-160B-F2E4-468C-4EB63C33CD30}"/>
              </a:ext>
            </a:extLst>
          </p:cNvPr>
          <p:cNvSpPr>
            <a:spLocks noGrp="1"/>
          </p:cNvSpPr>
          <p:nvPr>
            <p:ph type="body" sz="quarter" idx="14"/>
          </p:nvPr>
        </p:nvSpPr>
        <p:spPr>
          <a:xfrm>
            <a:off x="5863547" y="2667646"/>
            <a:ext cx="2823253" cy="329184"/>
          </a:xfrm>
        </p:spPr>
        <p:txBody>
          <a:bodyPr/>
          <a:lstStyle/>
          <a:p>
            <a:r>
              <a:rPr lang="en-US" dirty="0"/>
              <a:t>First Name Last Name</a:t>
            </a:r>
          </a:p>
          <a:p>
            <a:endParaRPr lang="en-US" dirty="0"/>
          </a:p>
        </p:txBody>
      </p:sp>
      <p:sp>
        <p:nvSpPr>
          <p:cNvPr id="26" name="Text Placeholder 25">
            <a:extLst>
              <a:ext uri="{FF2B5EF4-FFF2-40B4-BE49-F238E27FC236}">
                <a16:creationId xmlns:a16="http://schemas.microsoft.com/office/drawing/2014/main" id="{78306383-FF96-E5D4-2381-7DDB03DD85E4}"/>
              </a:ext>
            </a:extLst>
          </p:cNvPr>
          <p:cNvSpPr>
            <a:spLocks noGrp="1"/>
          </p:cNvSpPr>
          <p:nvPr>
            <p:ph type="body" sz="quarter" idx="16"/>
          </p:nvPr>
        </p:nvSpPr>
        <p:spPr>
          <a:xfrm>
            <a:off x="5863548" y="3019565"/>
            <a:ext cx="2823252" cy="329184"/>
          </a:xfrm>
        </p:spPr>
        <p:txBody>
          <a:bodyPr/>
          <a:lstStyle/>
          <a:p>
            <a:r>
              <a:rPr lang="en-US" dirty="0"/>
              <a:t>Tile Lorem Ipsum Dolor</a:t>
            </a:r>
          </a:p>
          <a:p>
            <a:endParaRPr lang="en-US" dirty="0"/>
          </a:p>
        </p:txBody>
      </p:sp>
      <p:sp>
        <p:nvSpPr>
          <p:cNvPr id="27" name="Text Placeholder 26">
            <a:extLst>
              <a:ext uri="{FF2B5EF4-FFF2-40B4-BE49-F238E27FC236}">
                <a16:creationId xmlns:a16="http://schemas.microsoft.com/office/drawing/2014/main" id="{83CC7E16-7BFE-8FFF-7E29-0B272944C1FE}"/>
              </a:ext>
            </a:extLst>
          </p:cNvPr>
          <p:cNvSpPr>
            <a:spLocks noGrp="1"/>
          </p:cNvSpPr>
          <p:nvPr>
            <p:ph type="body" sz="quarter" idx="17"/>
          </p:nvPr>
        </p:nvSpPr>
        <p:spPr>
          <a:xfrm>
            <a:off x="5863547" y="3783202"/>
            <a:ext cx="2823253" cy="329184"/>
          </a:xfrm>
        </p:spPr>
        <p:txBody>
          <a:bodyPr/>
          <a:lstStyle/>
          <a:p>
            <a:r>
              <a:rPr lang="en-US" dirty="0"/>
              <a:t>First Name Last Name</a:t>
            </a:r>
          </a:p>
          <a:p>
            <a:endParaRPr lang="en-US" dirty="0"/>
          </a:p>
        </p:txBody>
      </p:sp>
      <p:sp>
        <p:nvSpPr>
          <p:cNvPr id="29" name="Text Placeholder 28">
            <a:extLst>
              <a:ext uri="{FF2B5EF4-FFF2-40B4-BE49-F238E27FC236}">
                <a16:creationId xmlns:a16="http://schemas.microsoft.com/office/drawing/2014/main" id="{E758236A-FE83-6347-4A60-86C7654482E5}"/>
              </a:ext>
            </a:extLst>
          </p:cNvPr>
          <p:cNvSpPr>
            <a:spLocks noGrp="1"/>
          </p:cNvSpPr>
          <p:nvPr>
            <p:ph type="body" sz="quarter" idx="19"/>
          </p:nvPr>
        </p:nvSpPr>
        <p:spPr>
          <a:xfrm>
            <a:off x="5863548" y="4135121"/>
            <a:ext cx="2823252" cy="329184"/>
          </a:xfrm>
        </p:spPr>
        <p:txBody>
          <a:bodyPr/>
          <a:lstStyle/>
          <a:p>
            <a:r>
              <a:rPr lang="en-US" dirty="0"/>
              <a:t>Tile Lorem Ipsum Dolor</a:t>
            </a:r>
          </a:p>
          <a:p>
            <a:endParaRPr lang="en-US" dirty="0"/>
          </a:p>
        </p:txBody>
      </p:sp>
      <p:sp>
        <p:nvSpPr>
          <p:cNvPr id="30" name="Text Placeholder 29">
            <a:extLst>
              <a:ext uri="{FF2B5EF4-FFF2-40B4-BE49-F238E27FC236}">
                <a16:creationId xmlns:a16="http://schemas.microsoft.com/office/drawing/2014/main" id="{2BC61994-0D4D-9556-B2F5-4F979C2AED6B}"/>
              </a:ext>
            </a:extLst>
          </p:cNvPr>
          <p:cNvSpPr>
            <a:spLocks noGrp="1"/>
          </p:cNvSpPr>
          <p:nvPr>
            <p:ph type="body" sz="quarter" idx="20"/>
          </p:nvPr>
        </p:nvSpPr>
        <p:spPr>
          <a:xfrm>
            <a:off x="5863547" y="4894286"/>
            <a:ext cx="2823253" cy="329184"/>
          </a:xfrm>
        </p:spPr>
        <p:txBody>
          <a:bodyPr/>
          <a:lstStyle/>
          <a:p>
            <a:r>
              <a:rPr lang="en-US" dirty="0"/>
              <a:t>First Name Last Name</a:t>
            </a:r>
          </a:p>
        </p:txBody>
      </p:sp>
      <p:pic>
        <p:nvPicPr>
          <p:cNvPr id="66" name="Picture Placeholder 65" descr="A person smiling at the camera&#10;&#10;Description automatically generated">
            <a:extLst>
              <a:ext uri="{FF2B5EF4-FFF2-40B4-BE49-F238E27FC236}">
                <a16:creationId xmlns:a16="http://schemas.microsoft.com/office/drawing/2014/main" id="{A8346A97-AFC2-CE8C-A6C1-117EAB51D762}"/>
              </a:ext>
            </a:extLst>
          </p:cNvPr>
          <p:cNvPicPr>
            <a:picLocks noGrp="1" noChangeAspect="1"/>
          </p:cNvPicPr>
          <p:nvPr>
            <p:ph type="pic" sz="quarter" idx="45"/>
          </p:nvPr>
        </p:nvPicPr>
        <p:blipFill>
          <a:blip r:embed="rId2" cstate="screen">
            <a:extLst>
              <a:ext uri="{28A0092B-C50C-407E-A947-70E740481C1C}">
                <a14:useLocalDpi xmlns:a14="http://schemas.microsoft.com/office/drawing/2010/main"/>
              </a:ext>
            </a:extLst>
          </a:blip>
          <a:srcRect/>
          <a:stretch/>
        </p:blipFill>
        <p:spPr>
          <a:xfrm>
            <a:off x="463831" y="2990067"/>
            <a:ext cx="1002800" cy="1008002"/>
          </a:xfrm>
        </p:spPr>
      </p:pic>
      <p:pic>
        <p:nvPicPr>
          <p:cNvPr id="68" name="Picture Placeholder 67" descr="A person wearing glasses and smiling&#10;&#10;Description automatically generated">
            <a:extLst>
              <a:ext uri="{FF2B5EF4-FFF2-40B4-BE49-F238E27FC236}">
                <a16:creationId xmlns:a16="http://schemas.microsoft.com/office/drawing/2014/main" id="{A7C6EC98-F8D7-6E49-CEC3-06B436FFD1C9}"/>
              </a:ext>
            </a:extLst>
          </p:cNvPr>
          <p:cNvPicPr>
            <a:picLocks noGrp="1" noChangeAspect="1"/>
          </p:cNvPicPr>
          <p:nvPr>
            <p:ph type="pic" sz="quarter" idx="46"/>
          </p:nvPr>
        </p:nvPicPr>
        <p:blipFill>
          <a:blip r:embed="rId3" cstate="screen">
            <a:extLst>
              <a:ext uri="{28A0092B-C50C-407E-A947-70E740481C1C}">
                <a14:useLocalDpi xmlns:a14="http://schemas.microsoft.com/office/drawing/2010/main"/>
              </a:ext>
            </a:extLst>
          </a:blip>
          <a:srcRect/>
          <a:stretch/>
        </p:blipFill>
        <p:spPr>
          <a:xfrm>
            <a:off x="4790667" y="1403541"/>
            <a:ext cx="1002800" cy="1008002"/>
          </a:xfrm>
        </p:spPr>
      </p:pic>
      <p:pic>
        <p:nvPicPr>
          <p:cNvPr id="70" name="Picture Placeholder 69" descr="A person with curly hair smiling&#10;&#10;Description automatically generated">
            <a:extLst>
              <a:ext uri="{FF2B5EF4-FFF2-40B4-BE49-F238E27FC236}">
                <a16:creationId xmlns:a16="http://schemas.microsoft.com/office/drawing/2014/main" id="{39CEFD8A-5164-281C-C12B-B0D2273DE135}"/>
              </a:ext>
            </a:extLst>
          </p:cNvPr>
          <p:cNvPicPr>
            <a:picLocks noGrp="1" noChangeAspect="1"/>
          </p:cNvPicPr>
          <p:nvPr>
            <p:ph type="pic" sz="quarter" idx="47"/>
          </p:nvPr>
        </p:nvPicPr>
        <p:blipFill>
          <a:blip r:embed="rId4" cstate="screen">
            <a:extLst>
              <a:ext uri="{28A0092B-C50C-407E-A947-70E740481C1C}">
                <a14:useLocalDpi xmlns:a14="http://schemas.microsoft.com/office/drawing/2010/main"/>
              </a:ext>
            </a:extLst>
          </a:blip>
          <a:srcRect/>
          <a:stretch/>
        </p:blipFill>
        <p:spPr>
          <a:xfrm>
            <a:off x="4790667" y="2513199"/>
            <a:ext cx="1002800" cy="1008002"/>
          </a:xfrm>
        </p:spPr>
      </p:pic>
      <p:pic>
        <p:nvPicPr>
          <p:cNvPr id="72" name="Picture Placeholder 71" descr="A person with long hair wearing a green sweater&#10;&#10;Description automatically generated">
            <a:extLst>
              <a:ext uri="{FF2B5EF4-FFF2-40B4-BE49-F238E27FC236}">
                <a16:creationId xmlns:a16="http://schemas.microsoft.com/office/drawing/2014/main" id="{DD1CCA56-ED18-4B4C-17A2-46ADDBFC2644}"/>
              </a:ext>
            </a:extLst>
          </p:cNvPr>
          <p:cNvPicPr>
            <a:picLocks noGrp="1" noChangeAspect="1"/>
          </p:cNvPicPr>
          <p:nvPr>
            <p:ph type="pic" sz="quarter" idx="48"/>
          </p:nvPr>
        </p:nvPicPr>
        <p:blipFill>
          <a:blip r:embed="rId5" cstate="screen">
            <a:extLst>
              <a:ext uri="{28A0092B-C50C-407E-A947-70E740481C1C}">
                <a14:useLocalDpi xmlns:a14="http://schemas.microsoft.com/office/drawing/2010/main"/>
              </a:ext>
            </a:extLst>
          </a:blip>
          <a:srcRect/>
          <a:stretch/>
        </p:blipFill>
        <p:spPr>
          <a:xfrm>
            <a:off x="4790667" y="3632585"/>
            <a:ext cx="1002800" cy="1008002"/>
          </a:xfrm>
        </p:spPr>
      </p:pic>
      <p:pic>
        <p:nvPicPr>
          <p:cNvPr id="74" name="Picture Placeholder 73" descr="A person with glasses and a beard&#10;&#10;Description automatically generated">
            <a:extLst>
              <a:ext uri="{FF2B5EF4-FFF2-40B4-BE49-F238E27FC236}">
                <a16:creationId xmlns:a16="http://schemas.microsoft.com/office/drawing/2014/main" id="{A6904EA1-8FE9-407D-6FBF-BBB9220C646F}"/>
              </a:ext>
            </a:extLst>
          </p:cNvPr>
          <p:cNvPicPr>
            <a:picLocks noGrp="1" noChangeAspect="1"/>
          </p:cNvPicPr>
          <p:nvPr>
            <p:ph type="pic" sz="quarter" idx="49"/>
          </p:nvPr>
        </p:nvPicPr>
        <p:blipFill>
          <a:blip r:embed="rId6" cstate="screen">
            <a:extLst>
              <a:ext uri="{28A0092B-C50C-407E-A947-70E740481C1C}">
                <a14:useLocalDpi xmlns:a14="http://schemas.microsoft.com/office/drawing/2010/main"/>
              </a:ext>
            </a:extLst>
          </a:blip>
          <a:srcRect/>
          <a:stretch/>
        </p:blipFill>
        <p:spPr>
          <a:xfrm>
            <a:off x="4790667" y="4751972"/>
            <a:ext cx="1002800" cy="1008002"/>
          </a:xfrm>
        </p:spPr>
      </p:pic>
      <p:sp>
        <p:nvSpPr>
          <p:cNvPr id="31" name="Title 30">
            <a:extLst>
              <a:ext uri="{FF2B5EF4-FFF2-40B4-BE49-F238E27FC236}">
                <a16:creationId xmlns:a16="http://schemas.microsoft.com/office/drawing/2014/main" id="{7203505A-0F00-CA76-57CC-76D4E06918F2}"/>
              </a:ext>
            </a:extLst>
          </p:cNvPr>
          <p:cNvSpPr>
            <a:spLocks noGrp="1"/>
          </p:cNvSpPr>
          <p:nvPr>
            <p:ph type="title"/>
          </p:nvPr>
        </p:nvSpPr>
        <p:spPr/>
        <p:txBody>
          <a:bodyPr/>
          <a:lstStyle/>
          <a:p>
            <a:r>
              <a:rPr lang="en-US" dirty="0"/>
              <a:t>Welcome</a:t>
            </a:r>
          </a:p>
        </p:txBody>
      </p:sp>
    </p:spTree>
    <p:extLst>
      <p:ext uri="{BB962C8B-B14F-4D97-AF65-F5344CB8AC3E}">
        <p14:creationId xmlns:p14="http://schemas.microsoft.com/office/powerpoint/2010/main" val="3245299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46429DE-D75A-751A-3FCE-BECE14036198}"/>
              </a:ext>
            </a:extLst>
          </p:cNvPr>
          <p:cNvSpPr>
            <a:spLocks noGrp="1"/>
          </p:cNvSpPr>
          <p:nvPr>
            <p:ph type="body" sz="quarter" idx="15"/>
          </p:nvPr>
        </p:nvSpPr>
        <p:spPr>
          <a:xfrm>
            <a:off x="546381" y="1197864"/>
            <a:ext cx="11186744" cy="4446496"/>
          </a:xfrm>
        </p:spPr>
        <p:txBody>
          <a:bodyPr rtlCol="0">
            <a:normAutofit lnSpcReduction="10000"/>
          </a:bodyPr>
          <a:lstStyle/>
          <a:p>
            <a:pPr marL="0" indent="0">
              <a:lnSpc>
                <a:spcPct val="100000"/>
              </a:lnSpc>
              <a:buNone/>
            </a:pPr>
            <a:r>
              <a:rPr lang="en-US" dirty="0"/>
              <a:t>Lorem ipsum dolor Heading</a:t>
            </a:r>
          </a:p>
          <a:p>
            <a:pPr marL="0" indent="0">
              <a:buNone/>
            </a:pPr>
            <a:r>
              <a:rPr lang="en-US" b="0" dirty="0"/>
              <a:t>Content sit </a:t>
            </a:r>
            <a:r>
              <a:rPr lang="en-US" b="0" dirty="0" err="1"/>
              <a:t>amet</a:t>
            </a:r>
            <a:r>
              <a:rPr lang="en-US" b="0" dirty="0"/>
              <a:t>, </a:t>
            </a:r>
            <a:r>
              <a:rPr lang="en-US" b="0" dirty="0" err="1"/>
              <a:t>consectetur</a:t>
            </a:r>
            <a:r>
              <a:rPr lang="en-US" b="0" dirty="0"/>
              <a:t> </a:t>
            </a:r>
            <a:r>
              <a:rPr lang="en-US" b="0" dirty="0" err="1"/>
              <a:t>adipiscing</a:t>
            </a:r>
            <a:r>
              <a:rPr lang="en-US" b="0" dirty="0"/>
              <a:t> </a:t>
            </a:r>
            <a:r>
              <a:rPr lang="en-US" b="0" dirty="0" err="1"/>
              <a:t>elit</a:t>
            </a:r>
            <a:r>
              <a:rPr lang="en-US" b="0" dirty="0"/>
              <a:t>, sed do </a:t>
            </a:r>
            <a:r>
              <a:rPr lang="en-US" b="0" dirty="0" err="1"/>
              <a:t>eiusmod</a:t>
            </a:r>
            <a:r>
              <a:rPr lang="en-US" b="0" dirty="0"/>
              <a:t> </a:t>
            </a:r>
            <a:r>
              <a:rPr lang="en-US" b="0" dirty="0" err="1"/>
              <a:t>tempor</a:t>
            </a:r>
            <a:r>
              <a:rPr lang="en-US" b="0" dirty="0"/>
              <a:t> </a:t>
            </a:r>
            <a:r>
              <a:rPr lang="en-US" b="0" dirty="0" err="1"/>
              <a:t>incididunt</a:t>
            </a:r>
            <a:r>
              <a:rPr lang="en-US" b="0" dirty="0"/>
              <a:t> </a:t>
            </a:r>
            <a:r>
              <a:rPr lang="en-US" b="0" dirty="0" err="1"/>
              <a:t>ut</a:t>
            </a:r>
            <a:r>
              <a:rPr lang="en-US" b="0" dirty="0"/>
              <a:t> labore et dolore magna </a:t>
            </a:r>
            <a:r>
              <a:rPr lang="en-US" b="0" dirty="0" err="1"/>
              <a:t>aliqua</a:t>
            </a:r>
            <a:r>
              <a:rPr lang="en-US" b="0" dirty="0"/>
              <a:t>. Quis ipsum </a:t>
            </a:r>
            <a:r>
              <a:rPr lang="en-US" b="0" dirty="0" err="1"/>
              <a:t>suspendisse</a:t>
            </a:r>
            <a:r>
              <a:rPr lang="en-US" b="0" dirty="0"/>
              <a:t> </a:t>
            </a:r>
            <a:r>
              <a:rPr lang="en-US" b="0" dirty="0" err="1"/>
              <a:t>ultrices</a:t>
            </a:r>
            <a:r>
              <a:rPr lang="en-US" b="0" dirty="0"/>
              <a:t> gravida. </a:t>
            </a:r>
            <a:r>
              <a:rPr lang="en-US" b="0" dirty="0" err="1"/>
              <a:t>Risus</a:t>
            </a:r>
            <a:r>
              <a:rPr lang="en-US" b="0" dirty="0"/>
              <a:t> </a:t>
            </a:r>
            <a:r>
              <a:rPr lang="en-US" b="0" dirty="0" err="1"/>
              <a:t>commodo</a:t>
            </a:r>
            <a:r>
              <a:rPr lang="en-US" b="0" dirty="0"/>
              <a:t> </a:t>
            </a:r>
            <a:r>
              <a:rPr lang="en-US" b="0" dirty="0" err="1"/>
              <a:t>viverra</a:t>
            </a:r>
            <a:r>
              <a:rPr lang="en-US" b="0" dirty="0"/>
              <a:t> </a:t>
            </a:r>
            <a:r>
              <a:rPr lang="en-US" b="0" dirty="0" err="1"/>
              <a:t>maecenas</a:t>
            </a:r>
            <a:r>
              <a:rPr lang="en-US" b="0" dirty="0"/>
              <a:t>.</a:t>
            </a:r>
          </a:p>
          <a:p>
            <a:pPr marL="0" indent="0">
              <a:buNone/>
            </a:pPr>
            <a:endParaRPr lang="en-US" dirty="0"/>
          </a:p>
          <a:p>
            <a:pPr marL="0" indent="0">
              <a:buNone/>
            </a:pPr>
            <a:r>
              <a:rPr lang="en-US" dirty="0">
                <a:solidFill>
                  <a:srgbClr val="2256CE"/>
                </a:solidFill>
              </a:rPr>
              <a:t>SUBHEADING</a:t>
            </a:r>
          </a:p>
          <a:p>
            <a:r>
              <a:rPr lang="en-US" dirty="0"/>
              <a:t>Content sit </a:t>
            </a:r>
            <a:r>
              <a:rPr lang="en-US" dirty="0" err="1"/>
              <a:t>amet</a:t>
            </a:r>
            <a:r>
              <a:rPr lang="en-US" dirty="0"/>
              <a:t>, </a:t>
            </a:r>
            <a:r>
              <a:rPr lang="en-US" dirty="0">
                <a:solidFill>
                  <a:srgbClr val="21A5B0"/>
                </a:solidFill>
                <a:hlinkClick r:id="rId4">
                  <a:extLst>
                    <a:ext uri="{A12FA001-AC4F-418D-AE19-62706E023703}">
                      <ahyp:hlinkClr xmlns:ahyp="http://schemas.microsoft.com/office/drawing/2018/hyperlinkcolor" val="tx"/>
                    </a:ext>
                  </a:extLst>
                </a:hlinkClick>
              </a:rPr>
              <a:t>consectetur</a:t>
            </a:r>
            <a:r>
              <a:rPr lang="en-US" dirty="0"/>
              <a:t> </a:t>
            </a:r>
            <a:r>
              <a:rPr lang="en-US" dirty="0" err="1"/>
              <a:t>adipiscing</a:t>
            </a:r>
            <a:r>
              <a:rPr lang="en-US" dirty="0"/>
              <a:t> </a:t>
            </a:r>
            <a:r>
              <a:rPr lang="en-US" dirty="0" err="1"/>
              <a:t>elit</a:t>
            </a:r>
            <a:endParaRPr lang="en-US" dirty="0"/>
          </a:p>
          <a:p>
            <a:pPr lvl="1"/>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pPr lvl="2"/>
            <a:r>
              <a:rPr lang="en-US" dirty="0"/>
              <a:t>Quis ipsum </a:t>
            </a:r>
            <a:r>
              <a:rPr lang="en-US" dirty="0" err="1"/>
              <a:t>suspendisse</a:t>
            </a:r>
            <a:r>
              <a:rPr lang="en-US" dirty="0"/>
              <a:t> </a:t>
            </a:r>
            <a:r>
              <a:rPr lang="en-US" dirty="0" err="1"/>
              <a:t>ultrices</a:t>
            </a:r>
            <a:r>
              <a:rPr lang="en-US" dirty="0"/>
              <a:t> gravida</a:t>
            </a:r>
          </a:p>
          <a:p>
            <a:pPr lvl="3"/>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a:t>
            </a:r>
          </a:p>
          <a:p>
            <a:r>
              <a:rPr lang="en-US" dirty="0"/>
              <a:t>Content sit </a:t>
            </a:r>
            <a:r>
              <a:rPr lang="en-US" dirty="0" err="1"/>
              <a:t>amet</a:t>
            </a:r>
            <a:r>
              <a:rPr lang="en-US" dirty="0"/>
              <a:t>, </a:t>
            </a:r>
            <a:r>
              <a:rPr lang="en-US" dirty="0">
                <a:solidFill>
                  <a:srgbClr val="21A5B0"/>
                </a:solidFill>
                <a:hlinkClick r:id="rId4">
                  <a:extLst>
                    <a:ext uri="{A12FA001-AC4F-418D-AE19-62706E023703}">
                      <ahyp:hlinkClr xmlns:ahyp="http://schemas.microsoft.com/office/drawing/2018/hyperlinkcolor" val="tx"/>
                    </a:ext>
                  </a:extLst>
                </a:hlinkClick>
              </a:rPr>
              <a:t>consectetur</a:t>
            </a:r>
            <a:r>
              <a:rPr lang="en-US" dirty="0"/>
              <a:t> </a:t>
            </a:r>
            <a:r>
              <a:rPr lang="en-US" dirty="0" err="1"/>
              <a:t>adipiscing</a:t>
            </a:r>
            <a:r>
              <a:rPr lang="en-US" dirty="0"/>
              <a:t> </a:t>
            </a:r>
            <a:r>
              <a:rPr lang="en-US" dirty="0" err="1"/>
              <a:t>elit</a:t>
            </a:r>
            <a:endParaRPr lang="en-US" dirty="0"/>
          </a:p>
          <a:p>
            <a:pPr lvl="1"/>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pPr lvl="1"/>
            <a:r>
              <a:rPr lang="en-US" dirty="0"/>
              <a:t>Quis ipsum </a:t>
            </a:r>
            <a:r>
              <a:rPr lang="en-US" dirty="0" err="1"/>
              <a:t>suspendisse</a:t>
            </a:r>
            <a:r>
              <a:rPr lang="en-US" dirty="0"/>
              <a:t> </a:t>
            </a:r>
            <a:r>
              <a:rPr lang="en-US" dirty="0" err="1"/>
              <a:t>ultrices</a:t>
            </a:r>
            <a:r>
              <a:rPr lang="en-US" dirty="0"/>
              <a:t> gravida</a:t>
            </a:r>
          </a:p>
        </p:txBody>
      </p:sp>
      <p:sp>
        <p:nvSpPr>
          <p:cNvPr id="84993" name="Title 1">
            <a:extLst>
              <a:ext uri="{FF2B5EF4-FFF2-40B4-BE49-F238E27FC236}">
                <a16:creationId xmlns:a16="http://schemas.microsoft.com/office/drawing/2014/main" id="{A68C82D9-28A3-CB87-5D78-21318A822040}"/>
              </a:ext>
            </a:extLst>
          </p:cNvPr>
          <p:cNvSpPr>
            <a:spLocks noGrp="1" noChangeArrowheads="1"/>
          </p:cNvSpPr>
          <p:nvPr>
            <p:ph type="title"/>
          </p:nvPr>
        </p:nvSpPr>
        <p:spPr>
          <a:xfrm>
            <a:off x="221678" y="351155"/>
            <a:ext cx="11683809" cy="568325"/>
          </a:xfrm>
        </p:spPr>
        <p:txBody>
          <a:bodyPr/>
          <a:lstStyle/>
          <a:p>
            <a:r>
              <a:rPr lang="en-US" altLang="en-US"/>
              <a:t>Lorem Ipsum</a:t>
            </a:r>
            <a:endParaRPr lang="en-US" altLang="en-US" dirty="0"/>
          </a:p>
        </p:txBody>
      </p:sp>
      <p:sp>
        <p:nvSpPr>
          <p:cNvPr id="3" name="TextBox 2">
            <a:extLst>
              <a:ext uri="{FF2B5EF4-FFF2-40B4-BE49-F238E27FC236}">
                <a16:creationId xmlns:a16="http://schemas.microsoft.com/office/drawing/2014/main" id="{4550650E-BAF0-1B3B-4F32-F1277EFC07DA}"/>
              </a:ext>
            </a:extLst>
          </p:cNvPr>
          <p:cNvSpPr txBox="1"/>
          <p:nvPr/>
        </p:nvSpPr>
        <p:spPr>
          <a:xfrm>
            <a:off x="6068291" y="6400800"/>
            <a:ext cx="184731" cy="369332"/>
          </a:xfrm>
          <a:prstGeom prst="rect">
            <a:avLst/>
          </a:prstGeom>
          <a:noFill/>
        </p:spPr>
        <p:txBody>
          <a:bodyPr wrap="none" rtlCol="0">
            <a:spAutoFit/>
          </a:bodyPr>
          <a:lstStyle/>
          <a:p>
            <a:endParaRPr lang="en-US" dirty="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D6C656-EDBF-E3B3-2182-836DF9176ACE}"/>
              </a:ext>
            </a:extLst>
          </p:cNvPr>
          <p:cNvSpPr>
            <a:spLocks noGrp="1"/>
          </p:cNvSpPr>
          <p:nvPr>
            <p:ph type="body" sz="quarter" idx="12"/>
          </p:nvPr>
        </p:nvSpPr>
        <p:spPr>
          <a:xfrm>
            <a:off x="544600" y="1197864"/>
            <a:ext cx="11182262" cy="414688"/>
          </a:xfrm>
        </p:spPr>
        <p:txBody>
          <a:bodyPr rtlCol="0">
            <a:normAutofit/>
          </a:bodyPr>
          <a:lstStyle/>
          <a:p>
            <a:r>
              <a:rPr lang="en-US" dirty="0"/>
              <a:t>Lorem ipsum dolor Heading</a:t>
            </a:r>
          </a:p>
        </p:txBody>
      </p:sp>
      <p:sp>
        <p:nvSpPr>
          <p:cNvPr id="87043" name="Content Placeholder 3">
            <a:extLst>
              <a:ext uri="{FF2B5EF4-FFF2-40B4-BE49-F238E27FC236}">
                <a16:creationId xmlns:a16="http://schemas.microsoft.com/office/drawing/2014/main" id="{B4AFEDEE-A38F-B5F1-0573-B5AAE5136BEC}"/>
              </a:ext>
            </a:extLst>
          </p:cNvPr>
          <p:cNvSpPr>
            <a:spLocks noGrp="1" noChangeArrowheads="1"/>
          </p:cNvSpPr>
          <p:nvPr>
            <p:ph sz="quarter" idx="15"/>
          </p:nvPr>
        </p:nvSpPr>
        <p:spPr>
          <a:xfrm>
            <a:off x="557163" y="1704652"/>
            <a:ext cx="5402418" cy="3969707"/>
          </a:xfrm>
        </p:spPr>
        <p:txBody>
          <a:bodyPr/>
          <a:lstStyle/>
          <a:p>
            <a:r>
              <a:rPr lang="en-US" altLang="en-US" dirty="0"/>
              <a:t>Content sit </a:t>
            </a:r>
            <a:r>
              <a:rPr lang="en-US" altLang="en-US" dirty="0" err="1"/>
              <a:t>amet</a:t>
            </a:r>
            <a:r>
              <a:rPr lang="en-US" altLang="en-US" dirty="0"/>
              <a:t>, </a:t>
            </a:r>
            <a:r>
              <a:rPr lang="en-US" altLang="en-US" dirty="0" err="1">
                <a:hlinkClick r:id="rId3">
                  <a:extLst>
                    <a:ext uri="{A12FA001-AC4F-418D-AE19-62706E023703}">
                      <ahyp:hlinkClr xmlns:ahyp="http://schemas.microsoft.com/office/drawing/2018/hyperlinkcolor" val="tx"/>
                    </a:ext>
                  </a:extLst>
                </a:hlinkClick>
              </a:rPr>
              <a:t>consectetur</a:t>
            </a:r>
            <a:r>
              <a:rPr lang="en-US" altLang="en-US" dirty="0"/>
              <a:t> </a:t>
            </a:r>
            <a:r>
              <a:rPr lang="en-US" altLang="en-US" dirty="0" err="1"/>
              <a:t>adipiscing</a:t>
            </a:r>
            <a:r>
              <a:rPr lang="en-US" altLang="en-US" dirty="0"/>
              <a:t> </a:t>
            </a:r>
            <a:r>
              <a:rPr lang="en-US" altLang="en-US" dirty="0" err="1"/>
              <a:t>elit</a:t>
            </a:r>
            <a:endParaRPr lang="en-US" altLang="en-US" dirty="0"/>
          </a:p>
          <a:p>
            <a:pPr lvl="1"/>
            <a:r>
              <a:rPr lang="en-US" altLang="en-US" dirty="0"/>
              <a:t>Sed do </a:t>
            </a:r>
            <a:r>
              <a:rPr lang="en-US" altLang="en-US" dirty="0" err="1"/>
              <a:t>eiusmod</a:t>
            </a:r>
            <a:r>
              <a:rPr lang="en-US" altLang="en-US" dirty="0"/>
              <a:t> </a:t>
            </a:r>
            <a:r>
              <a:rPr lang="en-US" altLang="en-US" dirty="0" err="1"/>
              <a:t>tempor</a:t>
            </a:r>
            <a:r>
              <a:rPr lang="en-US" altLang="en-US" dirty="0"/>
              <a:t> </a:t>
            </a:r>
            <a:r>
              <a:rPr lang="en-US" altLang="en-US" dirty="0" err="1"/>
              <a:t>incididunt</a:t>
            </a:r>
            <a:r>
              <a:rPr lang="en-US" altLang="en-US" dirty="0"/>
              <a:t> </a:t>
            </a:r>
            <a:r>
              <a:rPr lang="en-US" altLang="en-US" dirty="0" err="1"/>
              <a:t>ut</a:t>
            </a:r>
            <a:r>
              <a:rPr lang="en-US" altLang="en-US" dirty="0"/>
              <a:t> labore et dolore magna </a:t>
            </a:r>
            <a:r>
              <a:rPr lang="en-US" altLang="en-US" dirty="0" err="1"/>
              <a:t>aliqua</a:t>
            </a:r>
            <a:endParaRPr lang="en-US" altLang="en-US" dirty="0"/>
          </a:p>
          <a:p>
            <a:pPr lvl="2"/>
            <a:r>
              <a:rPr lang="en-US" altLang="en-US" dirty="0" err="1"/>
              <a:t>Quis</a:t>
            </a:r>
            <a:r>
              <a:rPr lang="en-US" altLang="en-US" dirty="0"/>
              <a:t> ipsum </a:t>
            </a:r>
            <a:r>
              <a:rPr lang="en-US" altLang="en-US" dirty="0" err="1"/>
              <a:t>suspendisse</a:t>
            </a:r>
            <a:r>
              <a:rPr lang="en-US" altLang="en-US" dirty="0"/>
              <a:t> </a:t>
            </a:r>
            <a:r>
              <a:rPr lang="en-US" altLang="en-US" dirty="0" err="1"/>
              <a:t>ultrices</a:t>
            </a:r>
            <a:r>
              <a:rPr lang="en-US" altLang="en-US" dirty="0"/>
              <a:t> gravida</a:t>
            </a:r>
          </a:p>
          <a:p>
            <a:pPr lvl="3"/>
            <a:r>
              <a:rPr lang="en-US" altLang="en-US" dirty="0" err="1"/>
              <a:t>Risus</a:t>
            </a:r>
            <a:r>
              <a:rPr lang="en-US" altLang="en-US" dirty="0"/>
              <a:t> </a:t>
            </a:r>
            <a:r>
              <a:rPr lang="en-US" altLang="en-US" dirty="0" err="1"/>
              <a:t>commodo</a:t>
            </a:r>
            <a:r>
              <a:rPr lang="en-US" altLang="en-US" dirty="0"/>
              <a:t> </a:t>
            </a:r>
            <a:r>
              <a:rPr lang="en-US" altLang="en-US" dirty="0" err="1"/>
              <a:t>viverra</a:t>
            </a:r>
            <a:r>
              <a:rPr lang="en-US" altLang="en-US" dirty="0"/>
              <a:t> </a:t>
            </a:r>
            <a:r>
              <a:rPr lang="en-US" altLang="en-US" dirty="0" err="1"/>
              <a:t>maecenas</a:t>
            </a:r>
            <a:r>
              <a:rPr lang="en-US" altLang="en-US" dirty="0"/>
              <a:t>.</a:t>
            </a:r>
          </a:p>
          <a:p>
            <a:r>
              <a:rPr lang="en-US" altLang="en-US" dirty="0"/>
              <a:t>Content sit </a:t>
            </a:r>
            <a:r>
              <a:rPr lang="en-US" altLang="en-US" dirty="0" err="1"/>
              <a:t>amet</a:t>
            </a:r>
            <a:r>
              <a:rPr lang="en-US" altLang="en-US" dirty="0"/>
              <a:t>, </a:t>
            </a:r>
            <a:r>
              <a:rPr lang="en-US" altLang="en-US" dirty="0" err="1">
                <a:hlinkClick r:id="rId3">
                  <a:extLst>
                    <a:ext uri="{A12FA001-AC4F-418D-AE19-62706E023703}">
                      <ahyp:hlinkClr xmlns:ahyp="http://schemas.microsoft.com/office/drawing/2018/hyperlinkcolor" val="tx"/>
                    </a:ext>
                  </a:extLst>
                </a:hlinkClick>
              </a:rPr>
              <a:t>consectetur</a:t>
            </a:r>
            <a:r>
              <a:rPr lang="en-US" altLang="en-US" dirty="0"/>
              <a:t> </a:t>
            </a:r>
            <a:r>
              <a:rPr lang="en-US" altLang="en-US" dirty="0" err="1"/>
              <a:t>adipiscing</a:t>
            </a:r>
            <a:r>
              <a:rPr lang="en-US" altLang="en-US" dirty="0"/>
              <a:t> </a:t>
            </a:r>
            <a:r>
              <a:rPr lang="en-US" altLang="en-US" dirty="0" err="1"/>
              <a:t>elit</a:t>
            </a:r>
            <a:endParaRPr lang="en-US" altLang="en-US" dirty="0"/>
          </a:p>
          <a:p>
            <a:pPr lvl="1"/>
            <a:r>
              <a:rPr lang="en-US" altLang="en-US" dirty="0"/>
              <a:t>Sed do </a:t>
            </a:r>
            <a:r>
              <a:rPr lang="en-US" altLang="en-US" dirty="0" err="1"/>
              <a:t>eiusmod</a:t>
            </a:r>
            <a:r>
              <a:rPr lang="en-US" altLang="en-US" dirty="0"/>
              <a:t> </a:t>
            </a:r>
            <a:r>
              <a:rPr lang="en-US" altLang="en-US" dirty="0" err="1"/>
              <a:t>tempor</a:t>
            </a:r>
            <a:r>
              <a:rPr lang="en-US" altLang="en-US" dirty="0"/>
              <a:t> </a:t>
            </a:r>
            <a:r>
              <a:rPr lang="en-US" altLang="en-US" dirty="0" err="1"/>
              <a:t>incididunt</a:t>
            </a:r>
            <a:r>
              <a:rPr lang="en-US" altLang="en-US" dirty="0"/>
              <a:t> </a:t>
            </a:r>
            <a:r>
              <a:rPr lang="en-US" altLang="en-US" dirty="0" err="1"/>
              <a:t>ut</a:t>
            </a:r>
            <a:r>
              <a:rPr lang="en-US" altLang="en-US" dirty="0"/>
              <a:t> labore et dolore magna </a:t>
            </a:r>
            <a:r>
              <a:rPr lang="en-US" altLang="en-US" dirty="0" err="1"/>
              <a:t>aliqua</a:t>
            </a:r>
            <a:endParaRPr lang="en-US" altLang="en-US" dirty="0"/>
          </a:p>
          <a:p>
            <a:pPr lvl="1"/>
            <a:r>
              <a:rPr lang="en-US" altLang="en-US" dirty="0" err="1"/>
              <a:t>Quis</a:t>
            </a:r>
            <a:r>
              <a:rPr lang="en-US" altLang="en-US" dirty="0"/>
              <a:t> ipsum </a:t>
            </a:r>
            <a:r>
              <a:rPr lang="en-US" altLang="en-US" dirty="0" err="1"/>
              <a:t>suspendisse</a:t>
            </a:r>
            <a:r>
              <a:rPr lang="en-US" altLang="en-US" dirty="0"/>
              <a:t> </a:t>
            </a:r>
            <a:r>
              <a:rPr lang="en-US" altLang="en-US" dirty="0" err="1"/>
              <a:t>ultrices</a:t>
            </a:r>
            <a:r>
              <a:rPr lang="en-US" altLang="en-US" dirty="0"/>
              <a:t> gravida</a:t>
            </a:r>
          </a:p>
          <a:p>
            <a:endParaRPr lang="en-US" altLang="en-US" dirty="0"/>
          </a:p>
          <a:p>
            <a:endParaRPr lang="en-US" altLang="en-US" dirty="0"/>
          </a:p>
          <a:p>
            <a:endParaRPr lang="en-US" altLang="en-US" dirty="0"/>
          </a:p>
          <a:p>
            <a:endParaRPr lang="en-US" altLang="en-US" dirty="0"/>
          </a:p>
        </p:txBody>
      </p:sp>
      <p:graphicFrame>
        <p:nvGraphicFramePr>
          <p:cNvPr id="87044" name="Content Placeholder 5">
            <a:extLst>
              <a:ext uri="{FF2B5EF4-FFF2-40B4-BE49-F238E27FC236}">
                <a16:creationId xmlns:a16="http://schemas.microsoft.com/office/drawing/2014/main" id="{6B3C1DAC-54AC-6E00-5615-D96C49DD978D}"/>
              </a:ext>
            </a:extLst>
          </p:cNvPr>
          <p:cNvGraphicFramePr>
            <a:graphicFrameLocks noGrp="1"/>
          </p:cNvGraphicFramePr>
          <p:nvPr>
            <p:ph sz="quarter" idx="16"/>
            <p:extLst>
              <p:ext uri="{D42A27DB-BD31-4B8C-83A1-F6EECF244321}">
                <p14:modId xmlns:p14="http://schemas.microsoft.com/office/powerpoint/2010/main" val="3609628600"/>
              </p:ext>
            </p:extLst>
          </p:nvPr>
        </p:nvGraphicFramePr>
        <p:xfrm>
          <a:off x="5704103" y="1754188"/>
          <a:ext cx="5422469" cy="3949700"/>
        </p:xfrm>
        <a:graphic>
          <a:graphicData uri="http://schemas.openxmlformats.org/presentationml/2006/ole">
            <mc:AlternateContent xmlns:mc="http://schemas.openxmlformats.org/markup-compatibility/2006">
              <mc:Choice xmlns:v="urn:schemas-microsoft-com:vml" Requires="v">
                <p:oleObj name="Chart" r:id="rId4" imgW="5657850" imgH="4121150" progId="Excel.Chart.8">
                  <p:embed/>
                </p:oleObj>
              </mc:Choice>
              <mc:Fallback>
                <p:oleObj name="Chart" r:id="rId4" imgW="5657850" imgH="4121150" progId="Excel.Chart.8">
                  <p:embed/>
                  <p:pic>
                    <p:nvPicPr>
                      <p:cNvPr id="0" name="Content Placeholder 5"/>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4103" y="1754188"/>
                        <a:ext cx="5422469"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7041" name="Title 1">
            <a:extLst>
              <a:ext uri="{FF2B5EF4-FFF2-40B4-BE49-F238E27FC236}">
                <a16:creationId xmlns:a16="http://schemas.microsoft.com/office/drawing/2014/main" id="{C5EDEF86-A6C7-A82D-3428-68A0217340A2}"/>
              </a:ext>
            </a:extLst>
          </p:cNvPr>
          <p:cNvSpPr>
            <a:spLocks noGrp="1" noChangeArrowheads="1"/>
          </p:cNvSpPr>
          <p:nvPr>
            <p:ph type="title"/>
          </p:nvPr>
        </p:nvSpPr>
        <p:spPr>
          <a:xfrm>
            <a:off x="221678" y="351155"/>
            <a:ext cx="11683809" cy="568325"/>
          </a:xfrm>
        </p:spPr>
        <p:txBody>
          <a:bodyPr/>
          <a:lstStyle/>
          <a:p>
            <a:r>
              <a:rPr lang="en-US" altLang="en-US" dirty="0"/>
              <a:t>Lorem Ipsum</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F1DB9D3-2264-CA4D-1DB8-C6A2BAF33925}"/>
              </a:ext>
            </a:extLst>
          </p:cNvPr>
          <p:cNvSpPr>
            <a:spLocks noGrp="1"/>
          </p:cNvSpPr>
          <p:nvPr>
            <p:ph type="title"/>
          </p:nvPr>
        </p:nvSpPr>
        <p:spPr>
          <a:xfrm>
            <a:off x="221678" y="351155"/>
            <a:ext cx="11683809" cy="568325"/>
          </a:xfrm>
        </p:spPr>
        <p:txBody>
          <a:bodyPr/>
          <a:lstStyle/>
          <a:p>
            <a:r>
              <a:rPr lang="en-US" altLang="en-US" dirty="0"/>
              <a:t>Lorem Ipsum</a:t>
            </a:r>
            <a:endParaRPr lang="en-US" dirty="0"/>
          </a:p>
        </p:txBody>
      </p:sp>
    </p:spTree>
    <p:extLst>
      <p:ext uri="{BB962C8B-B14F-4D97-AF65-F5344CB8AC3E}">
        <p14:creationId xmlns:p14="http://schemas.microsoft.com/office/powerpoint/2010/main" val="1287177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61BCF366-63F0-E5CE-554B-FC2E9EE0CC0F}"/>
              </a:ext>
            </a:extLst>
          </p:cNvPr>
          <p:cNvSpPr>
            <a:spLocks noGrp="1"/>
          </p:cNvSpPr>
          <p:nvPr>
            <p:ph sz="quarter" idx="14"/>
          </p:nvPr>
        </p:nvSpPr>
        <p:spPr/>
        <p:txBody>
          <a:bodyPr/>
          <a:lstStyle/>
          <a:p>
            <a:endParaRPr lang="en-US"/>
          </a:p>
        </p:txBody>
      </p:sp>
      <p:sp>
        <p:nvSpPr>
          <p:cNvPr id="8" name="Text Placeholder 7">
            <a:extLst>
              <a:ext uri="{FF2B5EF4-FFF2-40B4-BE49-F238E27FC236}">
                <a16:creationId xmlns:a16="http://schemas.microsoft.com/office/drawing/2014/main" id="{9015096C-F3A6-7EF0-5FAF-CA5CF5222BF7}"/>
              </a:ext>
            </a:extLst>
          </p:cNvPr>
          <p:cNvSpPr>
            <a:spLocks noGrp="1"/>
          </p:cNvSpPr>
          <p:nvPr>
            <p:ph type="body" sz="quarter" idx="16"/>
          </p:nvPr>
        </p:nvSpPr>
        <p:spPr>
          <a:xfrm>
            <a:off x="546381" y="1197864"/>
            <a:ext cx="11182262" cy="1353670"/>
          </a:xfrm>
        </p:spPr>
        <p:txBody>
          <a:bodyPr rtlCol="0">
            <a:normAutofit lnSpcReduction="10000"/>
          </a:bodyPr>
          <a:lstStyle/>
          <a:p>
            <a:pPr>
              <a:lnSpc>
                <a:spcPct val="100000"/>
              </a:lnSpc>
            </a:pPr>
            <a:r>
              <a:rPr lang="en-US" dirty="0"/>
              <a:t>Lorem ipsum dolor Heading</a:t>
            </a:r>
          </a:p>
          <a:p>
            <a:r>
              <a:rPr lang="en-US" b="0" dirty="0"/>
              <a:t>Content sit </a:t>
            </a:r>
            <a:r>
              <a:rPr lang="en-US" b="0" dirty="0" err="1"/>
              <a:t>amet</a:t>
            </a:r>
            <a:r>
              <a:rPr lang="en-US" b="0" dirty="0"/>
              <a:t>, </a:t>
            </a:r>
            <a:r>
              <a:rPr lang="en-US" b="0" dirty="0" err="1"/>
              <a:t>consectetur</a:t>
            </a:r>
            <a:r>
              <a:rPr lang="en-US" b="0" dirty="0"/>
              <a:t> </a:t>
            </a:r>
            <a:r>
              <a:rPr lang="en-US" b="0" dirty="0" err="1"/>
              <a:t>adipiscing</a:t>
            </a:r>
            <a:r>
              <a:rPr lang="en-US" b="0" dirty="0"/>
              <a:t> </a:t>
            </a:r>
            <a:r>
              <a:rPr lang="en-US" b="0" dirty="0" err="1"/>
              <a:t>elit</a:t>
            </a:r>
            <a:r>
              <a:rPr lang="en-US" b="0" dirty="0"/>
              <a:t>, sed do </a:t>
            </a:r>
            <a:r>
              <a:rPr lang="en-US" b="0" dirty="0" err="1"/>
              <a:t>eiusmod</a:t>
            </a:r>
            <a:r>
              <a:rPr lang="en-US" b="0" dirty="0"/>
              <a:t> </a:t>
            </a:r>
            <a:r>
              <a:rPr lang="en-US" b="0" dirty="0" err="1"/>
              <a:t>tempor</a:t>
            </a:r>
            <a:r>
              <a:rPr lang="en-US" b="0" dirty="0"/>
              <a:t> </a:t>
            </a:r>
            <a:r>
              <a:rPr lang="en-US" b="0" dirty="0" err="1"/>
              <a:t>incididunt</a:t>
            </a:r>
            <a:r>
              <a:rPr lang="en-US" b="0" dirty="0"/>
              <a:t> </a:t>
            </a:r>
            <a:r>
              <a:rPr lang="en-US" b="0" dirty="0" err="1"/>
              <a:t>ut</a:t>
            </a:r>
            <a:r>
              <a:rPr lang="en-US" b="0" dirty="0"/>
              <a:t> labore et dolore magna </a:t>
            </a:r>
            <a:r>
              <a:rPr lang="en-US" b="0" dirty="0" err="1"/>
              <a:t>aliqua</a:t>
            </a:r>
            <a:r>
              <a:rPr lang="en-US" b="0" dirty="0"/>
              <a:t>. Quis ipsum </a:t>
            </a:r>
            <a:r>
              <a:rPr lang="en-US" b="0" dirty="0" err="1"/>
              <a:t>suspendisse</a:t>
            </a:r>
            <a:r>
              <a:rPr lang="en-US" b="0" dirty="0"/>
              <a:t> </a:t>
            </a:r>
            <a:r>
              <a:rPr lang="en-US" b="0" dirty="0" err="1"/>
              <a:t>ultrices</a:t>
            </a:r>
            <a:r>
              <a:rPr lang="en-US" b="0" dirty="0"/>
              <a:t> gravida. </a:t>
            </a:r>
            <a:r>
              <a:rPr lang="en-US" b="0" dirty="0" err="1"/>
              <a:t>Risus</a:t>
            </a:r>
            <a:r>
              <a:rPr lang="en-US" b="0" dirty="0"/>
              <a:t> </a:t>
            </a:r>
            <a:r>
              <a:rPr lang="en-US" b="0" dirty="0" err="1"/>
              <a:t>commodo</a:t>
            </a:r>
            <a:r>
              <a:rPr lang="en-US" b="0" dirty="0"/>
              <a:t> </a:t>
            </a:r>
            <a:r>
              <a:rPr lang="en-US" b="0" dirty="0" err="1"/>
              <a:t>viverra</a:t>
            </a:r>
            <a:r>
              <a:rPr lang="en-US" b="0" dirty="0"/>
              <a:t> </a:t>
            </a:r>
            <a:r>
              <a:rPr lang="en-US" b="0" dirty="0" err="1"/>
              <a:t>maecenas</a:t>
            </a:r>
            <a:r>
              <a:rPr lang="en-US" b="0" dirty="0"/>
              <a:t>.</a:t>
            </a:r>
          </a:p>
          <a:p>
            <a:endParaRPr lang="en-US" dirty="0"/>
          </a:p>
        </p:txBody>
      </p:sp>
      <p:sp>
        <p:nvSpPr>
          <p:cNvPr id="88065" name="Title 1">
            <a:extLst>
              <a:ext uri="{FF2B5EF4-FFF2-40B4-BE49-F238E27FC236}">
                <a16:creationId xmlns:a16="http://schemas.microsoft.com/office/drawing/2014/main" id="{7D52AF1F-1A87-54BB-5DBC-0100B860AAF6}"/>
              </a:ext>
            </a:extLst>
          </p:cNvPr>
          <p:cNvSpPr>
            <a:spLocks noGrp="1" noChangeArrowheads="1"/>
          </p:cNvSpPr>
          <p:nvPr>
            <p:ph type="title"/>
          </p:nvPr>
        </p:nvSpPr>
        <p:spPr>
          <a:xfrm>
            <a:off x="221678" y="351155"/>
            <a:ext cx="11683809" cy="568325"/>
          </a:xfrm>
        </p:spPr>
        <p:txBody>
          <a:bodyPr/>
          <a:lstStyle/>
          <a:p>
            <a:r>
              <a:rPr lang="en-US" altLang="en-US"/>
              <a:t>Lorem Ipsum</a:t>
            </a:r>
            <a:endParaRPr lang="en-US" altLang="en-US" dirty="0"/>
          </a:p>
        </p:txBody>
      </p:sp>
      <p:pic>
        <p:nvPicPr>
          <p:cNvPr id="6" name="Picture 5" descr="Logo, company name&#10;&#10;Description automatically generated">
            <a:extLst>
              <a:ext uri="{FF2B5EF4-FFF2-40B4-BE49-F238E27FC236}">
                <a16:creationId xmlns:a16="http://schemas.microsoft.com/office/drawing/2014/main" id="{896DF2A9-BEB5-8DE0-DFFB-6A5D9EE2F233}"/>
              </a:ext>
            </a:extLst>
          </p:cNvPr>
          <p:cNvPicPr>
            <a:picLocks noChangeAspect="1"/>
          </p:cNvPicPr>
          <p:nvPr/>
        </p:nvPicPr>
        <p:blipFill>
          <a:blip r:embed="rId4"/>
          <a:stretch>
            <a:fillRect/>
          </a:stretch>
        </p:blipFill>
        <p:spPr>
          <a:xfrm>
            <a:off x="3006811" y="2645396"/>
            <a:ext cx="5944149" cy="3391860"/>
          </a:xfrm>
          <a:prstGeom prst="rect">
            <a:avLst/>
          </a:prstGeom>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898765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E83C-F414-E79A-F578-DFE376CBBD39}"/>
              </a:ext>
            </a:extLst>
          </p:cNvPr>
          <p:cNvSpPr>
            <a:spLocks noGrp="1"/>
          </p:cNvSpPr>
          <p:nvPr>
            <p:ph type="title"/>
          </p:nvPr>
        </p:nvSpPr>
        <p:spPr/>
        <p:txBody>
          <a:bodyPr/>
          <a:lstStyle/>
          <a:p>
            <a:pPr algn="ctr"/>
            <a:r>
              <a:rPr lang="en-US" dirty="0"/>
              <a:t>Session Title</a:t>
            </a:r>
          </a:p>
        </p:txBody>
      </p:sp>
    </p:spTree>
    <p:custDataLst>
      <p:tags r:id="rId1"/>
    </p:custDataLst>
    <p:extLst>
      <p:ext uri="{BB962C8B-B14F-4D97-AF65-F5344CB8AC3E}">
        <p14:creationId xmlns:p14="http://schemas.microsoft.com/office/powerpoint/2010/main" val="198334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6F2633C-EC7F-29DE-7C36-128F8E89E332}"/>
              </a:ext>
            </a:extLst>
          </p:cNvPr>
          <p:cNvSpPr>
            <a:spLocks noGrp="1"/>
          </p:cNvSpPr>
          <p:nvPr>
            <p:ph type="title"/>
          </p:nvPr>
        </p:nvSpPr>
        <p:spPr/>
        <p:txBody>
          <a:bodyPr/>
          <a:lstStyle/>
          <a:p>
            <a:r>
              <a:rPr lang="en-US" dirty="0"/>
              <a:t>Welcome</a:t>
            </a:r>
          </a:p>
        </p:txBody>
      </p:sp>
      <p:sp>
        <p:nvSpPr>
          <p:cNvPr id="12" name="Text Placeholder 11">
            <a:extLst>
              <a:ext uri="{FF2B5EF4-FFF2-40B4-BE49-F238E27FC236}">
                <a16:creationId xmlns:a16="http://schemas.microsoft.com/office/drawing/2014/main" id="{4D10D784-B264-6194-B44E-9B229E6BBE47}"/>
              </a:ext>
            </a:extLst>
          </p:cNvPr>
          <p:cNvSpPr>
            <a:spLocks noGrp="1"/>
          </p:cNvSpPr>
          <p:nvPr>
            <p:ph type="body" sz="quarter" idx="11"/>
          </p:nvPr>
        </p:nvSpPr>
        <p:spPr/>
        <p:txBody>
          <a:bodyPr/>
          <a:lstStyle/>
          <a:p>
            <a:r>
              <a:rPr lang="en-US" dirty="0"/>
              <a:t>First Name Last Name</a:t>
            </a:r>
          </a:p>
        </p:txBody>
      </p:sp>
      <p:sp>
        <p:nvSpPr>
          <p:cNvPr id="13" name="Text Placeholder 12">
            <a:extLst>
              <a:ext uri="{FF2B5EF4-FFF2-40B4-BE49-F238E27FC236}">
                <a16:creationId xmlns:a16="http://schemas.microsoft.com/office/drawing/2014/main" id="{976A21BA-CCB3-75ED-09B3-44868B8030B6}"/>
              </a:ext>
            </a:extLst>
          </p:cNvPr>
          <p:cNvSpPr>
            <a:spLocks noGrp="1"/>
          </p:cNvSpPr>
          <p:nvPr>
            <p:ph type="body" sz="quarter" idx="13"/>
          </p:nvPr>
        </p:nvSpPr>
        <p:spPr/>
        <p:txBody>
          <a:bodyPr/>
          <a:lstStyle/>
          <a:p>
            <a:r>
              <a:rPr lang="en-US" dirty="0"/>
              <a:t>Job Title</a:t>
            </a:r>
          </a:p>
        </p:txBody>
      </p:sp>
      <p:pic>
        <p:nvPicPr>
          <p:cNvPr id="19" name="Picture Placeholder 18" descr="A person wearing glasses and a green shirt&#10;&#10;AI-generated content may be incorrect.">
            <a:extLst>
              <a:ext uri="{FF2B5EF4-FFF2-40B4-BE49-F238E27FC236}">
                <a16:creationId xmlns:a16="http://schemas.microsoft.com/office/drawing/2014/main" id="{1C22F6F5-6C2E-4B29-001B-3947B5880292}"/>
              </a:ext>
            </a:extLst>
          </p:cNvPr>
          <p:cNvPicPr>
            <a:picLocks noGrp="1" noChangeAspect="1"/>
          </p:cNvPicPr>
          <p:nvPr>
            <p:ph type="pic" sz="quarter" idx="37"/>
          </p:nvPr>
        </p:nvPicPr>
        <p:blipFill>
          <a:blip r:embed="rId2" cstate="screen">
            <a:extLst>
              <a:ext uri="{28A0092B-C50C-407E-A947-70E740481C1C}">
                <a14:useLocalDpi xmlns:a14="http://schemas.microsoft.com/office/drawing/2010/main"/>
              </a:ext>
            </a:extLst>
          </a:blip>
          <a:srcRect/>
          <a:stretch/>
        </p:blipFill>
        <p:spPr/>
      </p:pic>
      <p:sp>
        <p:nvSpPr>
          <p:cNvPr id="41" name="Picture Placeholder 40">
            <a:extLst>
              <a:ext uri="{FF2B5EF4-FFF2-40B4-BE49-F238E27FC236}">
                <a16:creationId xmlns:a16="http://schemas.microsoft.com/office/drawing/2014/main" id="{54616ABF-009C-2CEC-B089-26DED6157996}"/>
              </a:ext>
            </a:extLst>
          </p:cNvPr>
          <p:cNvSpPr>
            <a:spLocks noGrp="1"/>
          </p:cNvSpPr>
          <p:nvPr>
            <p:ph type="pic" sz="quarter" idx="45"/>
          </p:nvPr>
        </p:nvSpPr>
        <p:spPr/>
        <p:txBody>
          <a:bodyPr/>
          <a:lstStyle/>
          <a:p>
            <a:r>
              <a:rPr lang="en-US" dirty="0"/>
              <a:t>Insert Name or Logo</a:t>
            </a:r>
          </a:p>
        </p:txBody>
      </p:sp>
    </p:spTree>
    <p:extLst>
      <p:ext uri="{BB962C8B-B14F-4D97-AF65-F5344CB8AC3E}">
        <p14:creationId xmlns:p14="http://schemas.microsoft.com/office/powerpoint/2010/main" val="2660977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a:extLst>
              <a:ext uri="{FF2B5EF4-FFF2-40B4-BE49-F238E27FC236}">
                <a16:creationId xmlns:a16="http://schemas.microsoft.com/office/drawing/2014/main" id="{BDB8A96C-BAD1-F615-C618-C4FBBB43AE66}"/>
              </a:ext>
            </a:extLst>
          </p:cNvPr>
          <p:cNvSpPr>
            <a:spLocks noGrp="1"/>
          </p:cNvSpPr>
          <p:nvPr>
            <p:ph type="title"/>
          </p:nvPr>
        </p:nvSpPr>
        <p:spPr/>
        <p:txBody>
          <a:bodyPr/>
          <a:lstStyle/>
          <a:p>
            <a:r>
              <a:rPr lang="en-US" dirty="0"/>
              <a:t>Welcome</a:t>
            </a:r>
          </a:p>
        </p:txBody>
      </p:sp>
      <p:sp>
        <p:nvSpPr>
          <p:cNvPr id="24" name="Text Placeholder 23">
            <a:extLst>
              <a:ext uri="{FF2B5EF4-FFF2-40B4-BE49-F238E27FC236}">
                <a16:creationId xmlns:a16="http://schemas.microsoft.com/office/drawing/2014/main" id="{6A50AFFA-92F3-7BBE-BA94-92422B016DB3}"/>
              </a:ext>
            </a:extLst>
          </p:cNvPr>
          <p:cNvSpPr>
            <a:spLocks noGrp="1"/>
          </p:cNvSpPr>
          <p:nvPr>
            <p:ph type="body" sz="quarter" idx="11"/>
          </p:nvPr>
        </p:nvSpPr>
        <p:spPr/>
        <p:txBody>
          <a:bodyPr/>
          <a:lstStyle/>
          <a:p>
            <a:r>
              <a:rPr lang="en-US" dirty="0"/>
              <a:t>First Name Last Name</a:t>
            </a:r>
          </a:p>
          <a:p>
            <a:endParaRPr lang="en-US" dirty="0"/>
          </a:p>
        </p:txBody>
      </p:sp>
      <p:sp>
        <p:nvSpPr>
          <p:cNvPr id="41" name="Text Placeholder 40">
            <a:extLst>
              <a:ext uri="{FF2B5EF4-FFF2-40B4-BE49-F238E27FC236}">
                <a16:creationId xmlns:a16="http://schemas.microsoft.com/office/drawing/2014/main" id="{A1598B38-0CCD-FE71-A3EF-B5FCA3C9448E}"/>
              </a:ext>
            </a:extLst>
          </p:cNvPr>
          <p:cNvSpPr>
            <a:spLocks noGrp="1"/>
          </p:cNvSpPr>
          <p:nvPr>
            <p:ph type="body" sz="quarter" idx="13"/>
          </p:nvPr>
        </p:nvSpPr>
        <p:spPr/>
        <p:txBody>
          <a:bodyPr/>
          <a:lstStyle/>
          <a:p>
            <a:r>
              <a:rPr lang="en-US" dirty="0"/>
              <a:t>Job Title</a:t>
            </a:r>
          </a:p>
        </p:txBody>
      </p:sp>
      <p:sp>
        <p:nvSpPr>
          <p:cNvPr id="38" name="Text Placeholder 37">
            <a:extLst>
              <a:ext uri="{FF2B5EF4-FFF2-40B4-BE49-F238E27FC236}">
                <a16:creationId xmlns:a16="http://schemas.microsoft.com/office/drawing/2014/main" id="{F3E6EDEE-5BBD-195A-8F0C-59BF15EF6FD1}"/>
              </a:ext>
            </a:extLst>
          </p:cNvPr>
          <p:cNvSpPr>
            <a:spLocks noGrp="1"/>
          </p:cNvSpPr>
          <p:nvPr>
            <p:ph type="body" sz="quarter" idx="14"/>
          </p:nvPr>
        </p:nvSpPr>
        <p:spPr/>
        <p:txBody>
          <a:bodyPr/>
          <a:lstStyle/>
          <a:p>
            <a:r>
              <a:rPr lang="en-US" dirty="0"/>
              <a:t>Tile Lorem Ipsum Dolor</a:t>
            </a:r>
          </a:p>
          <a:p>
            <a:endParaRPr lang="en-US" dirty="0"/>
          </a:p>
        </p:txBody>
      </p:sp>
      <p:sp>
        <p:nvSpPr>
          <p:cNvPr id="27" name="Text Placeholder 26">
            <a:extLst>
              <a:ext uri="{FF2B5EF4-FFF2-40B4-BE49-F238E27FC236}">
                <a16:creationId xmlns:a16="http://schemas.microsoft.com/office/drawing/2014/main" id="{937B093D-A3D3-82EC-2A03-D19346F2F00B}"/>
              </a:ext>
            </a:extLst>
          </p:cNvPr>
          <p:cNvSpPr>
            <a:spLocks noGrp="1"/>
          </p:cNvSpPr>
          <p:nvPr>
            <p:ph type="body" sz="quarter" idx="16"/>
          </p:nvPr>
        </p:nvSpPr>
        <p:spPr/>
        <p:txBody>
          <a:bodyPr/>
          <a:lstStyle/>
          <a:p>
            <a:r>
              <a:rPr lang="en-US" dirty="0"/>
              <a:t>Job Title</a:t>
            </a:r>
          </a:p>
        </p:txBody>
      </p:sp>
      <p:sp>
        <p:nvSpPr>
          <p:cNvPr id="33" name="Picture Placeholder 32">
            <a:extLst>
              <a:ext uri="{FF2B5EF4-FFF2-40B4-BE49-F238E27FC236}">
                <a16:creationId xmlns:a16="http://schemas.microsoft.com/office/drawing/2014/main" id="{A13AF9D9-8F2D-D876-7921-3CC1EACE3877}"/>
              </a:ext>
            </a:extLst>
          </p:cNvPr>
          <p:cNvSpPr>
            <a:spLocks noGrp="1"/>
          </p:cNvSpPr>
          <p:nvPr>
            <p:ph type="pic" sz="quarter" idx="44"/>
          </p:nvPr>
        </p:nvSpPr>
        <p:spPr/>
        <p:txBody>
          <a:bodyPr/>
          <a:lstStyle/>
          <a:p>
            <a:r>
              <a:rPr lang="en-US" dirty="0"/>
              <a:t>Insert Name or Logo</a:t>
            </a:r>
          </a:p>
        </p:txBody>
      </p:sp>
      <p:sp>
        <p:nvSpPr>
          <p:cNvPr id="34" name="Picture Placeholder 33">
            <a:extLst>
              <a:ext uri="{FF2B5EF4-FFF2-40B4-BE49-F238E27FC236}">
                <a16:creationId xmlns:a16="http://schemas.microsoft.com/office/drawing/2014/main" id="{F377DB27-EC79-2BCF-0AC1-9CC2295AE296}"/>
              </a:ext>
            </a:extLst>
          </p:cNvPr>
          <p:cNvSpPr>
            <a:spLocks noGrp="1"/>
          </p:cNvSpPr>
          <p:nvPr>
            <p:ph type="pic" sz="quarter" idx="46"/>
          </p:nvPr>
        </p:nvSpPr>
        <p:spPr/>
        <p:txBody>
          <a:bodyPr/>
          <a:lstStyle/>
          <a:p>
            <a:r>
              <a:rPr lang="en-US" dirty="0"/>
              <a:t>Insert Name or Logo</a:t>
            </a:r>
          </a:p>
        </p:txBody>
      </p:sp>
      <p:pic>
        <p:nvPicPr>
          <p:cNvPr id="17" name="Picture Placeholder 16" descr="A person with curly hair smiling&#10;&#10;Description automatically generated">
            <a:extLst>
              <a:ext uri="{FF2B5EF4-FFF2-40B4-BE49-F238E27FC236}">
                <a16:creationId xmlns:a16="http://schemas.microsoft.com/office/drawing/2014/main" id="{71D2B6B2-65AF-9911-49D1-BAA28B400B77}"/>
              </a:ext>
            </a:extLst>
          </p:cNvPr>
          <p:cNvPicPr>
            <a:picLocks noGrp="1" noChangeAspect="1"/>
          </p:cNvPicPr>
          <p:nvPr>
            <p:ph type="pic" sz="quarter" idx="37"/>
          </p:nvPr>
        </p:nvPicPr>
        <p:blipFill>
          <a:blip r:embed="rId2" cstate="screen">
            <a:extLst>
              <a:ext uri="{28A0092B-C50C-407E-A947-70E740481C1C}">
                <a14:useLocalDpi xmlns:a14="http://schemas.microsoft.com/office/drawing/2010/main"/>
              </a:ext>
            </a:extLst>
          </a:blip>
          <a:srcRect/>
          <a:stretch/>
        </p:blipFill>
        <p:spPr/>
      </p:pic>
      <p:pic>
        <p:nvPicPr>
          <p:cNvPr id="19" name="Picture Placeholder 18" descr="A person wearing glasses and smiling&#10;&#10;Description automatically generated">
            <a:extLst>
              <a:ext uri="{FF2B5EF4-FFF2-40B4-BE49-F238E27FC236}">
                <a16:creationId xmlns:a16="http://schemas.microsoft.com/office/drawing/2014/main" id="{C6CA356B-829B-21F1-DCD7-95831F50170E}"/>
              </a:ext>
            </a:extLst>
          </p:cNvPr>
          <p:cNvPicPr>
            <a:picLocks noGrp="1" noChangeAspect="1"/>
          </p:cNvPicPr>
          <p:nvPr>
            <p:ph type="pic" sz="quarter" idx="38"/>
          </p:nvPr>
        </p:nvPicPr>
        <p:blipFill>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191619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2403BFDF-5A20-5EF5-4404-324476CD5596}"/>
              </a:ext>
            </a:extLst>
          </p:cNvPr>
          <p:cNvSpPr>
            <a:spLocks noGrp="1"/>
          </p:cNvSpPr>
          <p:nvPr>
            <p:ph type="title"/>
          </p:nvPr>
        </p:nvSpPr>
        <p:spPr/>
        <p:txBody>
          <a:bodyPr/>
          <a:lstStyle/>
          <a:p>
            <a:r>
              <a:rPr lang="en-US" dirty="0"/>
              <a:t>Welcome</a:t>
            </a:r>
          </a:p>
        </p:txBody>
      </p:sp>
      <p:sp>
        <p:nvSpPr>
          <p:cNvPr id="13" name="Text Placeholder 12">
            <a:extLst>
              <a:ext uri="{FF2B5EF4-FFF2-40B4-BE49-F238E27FC236}">
                <a16:creationId xmlns:a16="http://schemas.microsoft.com/office/drawing/2014/main" id="{4A6BB201-2AE4-41D0-5E1D-B1E86CB810B9}"/>
              </a:ext>
            </a:extLst>
          </p:cNvPr>
          <p:cNvSpPr>
            <a:spLocks noGrp="1"/>
          </p:cNvSpPr>
          <p:nvPr>
            <p:ph type="body" sz="quarter" idx="11"/>
          </p:nvPr>
        </p:nvSpPr>
        <p:spPr/>
        <p:txBody>
          <a:bodyPr/>
          <a:lstStyle/>
          <a:p>
            <a:r>
              <a:rPr lang="en-US" dirty="0"/>
              <a:t>First Name Last Name</a:t>
            </a:r>
          </a:p>
        </p:txBody>
      </p:sp>
      <p:sp>
        <p:nvSpPr>
          <p:cNvPr id="14" name="Text Placeholder 13">
            <a:extLst>
              <a:ext uri="{FF2B5EF4-FFF2-40B4-BE49-F238E27FC236}">
                <a16:creationId xmlns:a16="http://schemas.microsoft.com/office/drawing/2014/main" id="{383D5AAA-EA20-1065-4159-150397AD24C0}"/>
              </a:ext>
            </a:extLst>
          </p:cNvPr>
          <p:cNvSpPr>
            <a:spLocks noGrp="1"/>
          </p:cNvSpPr>
          <p:nvPr>
            <p:ph type="body" sz="quarter" idx="13"/>
          </p:nvPr>
        </p:nvSpPr>
        <p:spPr/>
        <p:txBody>
          <a:bodyPr/>
          <a:lstStyle/>
          <a:p>
            <a:r>
              <a:rPr lang="en-US" dirty="0"/>
              <a:t>Job Title</a:t>
            </a:r>
          </a:p>
          <a:p>
            <a:endParaRPr lang="en-US" dirty="0"/>
          </a:p>
        </p:txBody>
      </p:sp>
      <p:sp>
        <p:nvSpPr>
          <p:cNvPr id="15" name="Text Placeholder 14">
            <a:extLst>
              <a:ext uri="{FF2B5EF4-FFF2-40B4-BE49-F238E27FC236}">
                <a16:creationId xmlns:a16="http://schemas.microsoft.com/office/drawing/2014/main" id="{3992B732-BDCA-D096-E733-2ACBE4F150E1}"/>
              </a:ext>
            </a:extLst>
          </p:cNvPr>
          <p:cNvSpPr>
            <a:spLocks noGrp="1"/>
          </p:cNvSpPr>
          <p:nvPr>
            <p:ph type="body" sz="quarter" idx="14"/>
          </p:nvPr>
        </p:nvSpPr>
        <p:spPr/>
        <p:txBody>
          <a:bodyPr/>
          <a:lstStyle/>
          <a:p>
            <a:r>
              <a:rPr lang="en-US" dirty="0"/>
              <a:t>First Name Last Name</a:t>
            </a:r>
          </a:p>
        </p:txBody>
      </p:sp>
      <p:sp>
        <p:nvSpPr>
          <p:cNvPr id="16" name="Text Placeholder 15">
            <a:extLst>
              <a:ext uri="{FF2B5EF4-FFF2-40B4-BE49-F238E27FC236}">
                <a16:creationId xmlns:a16="http://schemas.microsoft.com/office/drawing/2014/main" id="{76147E37-F3A3-751F-9ED8-8212DA89B2B9}"/>
              </a:ext>
            </a:extLst>
          </p:cNvPr>
          <p:cNvSpPr>
            <a:spLocks noGrp="1"/>
          </p:cNvSpPr>
          <p:nvPr>
            <p:ph type="body" sz="quarter" idx="16"/>
          </p:nvPr>
        </p:nvSpPr>
        <p:spPr/>
        <p:txBody>
          <a:bodyPr/>
          <a:lstStyle/>
          <a:p>
            <a:r>
              <a:rPr lang="en-US" dirty="0"/>
              <a:t>Job Title</a:t>
            </a:r>
          </a:p>
          <a:p>
            <a:endParaRPr lang="en-US" dirty="0"/>
          </a:p>
        </p:txBody>
      </p:sp>
      <p:pic>
        <p:nvPicPr>
          <p:cNvPr id="31" name="Picture Placeholder 30" descr="A blue and black logo&#10;&#10;Description automatically generated">
            <a:extLst>
              <a:ext uri="{FF2B5EF4-FFF2-40B4-BE49-F238E27FC236}">
                <a16:creationId xmlns:a16="http://schemas.microsoft.com/office/drawing/2014/main" id="{C665AFE2-98F8-9D33-F687-38C4FE9DD087}"/>
              </a:ext>
            </a:extLst>
          </p:cNvPr>
          <p:cNvPicPr>
            <a:picLocks noGrp="1" noChangeAspect="1"/>
          </p:cNvPicPr>
          <p:nvPr>
            <p:ph type="pic" sz="quarter" idx="44"/>
          </p:nvPr>
        </p:nvPicPr>
        <p:blipFill>
          <a:blip r:embed="rId2" cstate="screen">
            <a:extLst>
              <a:ext uri="{28A0092B-C50C-407E-A947-70E740481C1C}">
                <a14:useLocalDpi xmlns:a14="http://schemas.microsoft.com/office/drawing/2010/main"/>
              </a:ext>
            </a:extLst>
          </a:blip>
          <a:srcRect t="21546" b="21546"/>
          <a:stretch/>
        </p:blipFill>
        <p:spPr/>
      </p:pic>
      <p:pic>
        <p:nvPicPr>
          <p:cNvPr id="33" name="Picture Placeholder 32" descr="A blue and black logo&#10;&#10;Description automatically generated">
            <a:extLst>
              <a:ext uri="{FF2B5EF4-FFF2-40B4-BE49-F238E27FC236}">
                <a16:creationId xmlns:a16="http://schemas.microsoft.com/office/drawing/2014/main" id="{89AF2B42-BE68-C3B1-E746-ECEC307CBE17}"/>
              </a:ext>
            </a:extLst>
          </p:cNvPr>
          <p:cNvPicPr>
            <a:picLocks noGrp="1" noChangeAspect="1"/>
          </p:cNvPicPr>
          <p:nvPr>
            <p:ph type="pic" sz="quarter" idx="46"/>
          </p:nvPr>
        </p:nvPicPr>
        <p:blipFill>
          <a:blip r:embed="rId2" cstate="screen">
            <a:extLst>
              <a:ext uri="{28A0092B-C50C-407E-A947-70E740481C1C}">
                <a14:useLocalDpi xmlns:a14="http://schemas.microsoft.com/office/drawing/2010/main"/>
              </a:ext>
            </a:extLst>
          </a:blip>
          <a:srcRect t="21359" b="21359"/>
          <a:stretch/>
        </p:blipFill>
        <p:spPr/>
      </p:pic>
      <p:pic>
        <p:nvPicPr>
          <p:cNvPr id="29" name="Picture Placeholder 28" descr="A person with glasses and a beard&#10;&#10;Description automatically generated">
            <a:extLst>
              <a:ext uri="{FF2B5EF4-FFF2-40B4-BE49-F238E27FC236}">
                <a16:creationId xmlns:a16="http://schemas.microsoft.com/office/drawing/2014/main" id="{4BD3A8F2-E30B-CC0F-A7B2-7CC21D0952AD}"/>
              </a:ext>
            </a:extLst>
          </p:cNvPr>
          <p:cNvPicPr>
            <a:picLocks noGrp="1" noChangeAspect="1"/>
          </p:cNvPicPr>
          <p:nvPr>
            <p:ph type="pic" sz="quarter" idx="37"/>
          </p:nvPr>
        </p:nvPicPr>
        <p:blipFill>
          <a:blip r:embed="rId3" cstate="screen">
            <a:extLst>
              <a:ext uri="{28A0092B-C50C-407E-A947-70E740481C1C}">
                <a14:useLocalDpi xmlns:a14="http://schemas.microsoft.com/office/drawing/2010/main"/>
              </a:ext>
            </a:extLst>
          </a:blip>
          <a:srcRect/>
          <a:stretch/>
        </p:blipFill>
        <p:spPr/>
      </p:pic>
      <p:pic>
        <p:nvPicPr>
          <p:cNvPr id="24" name="Picture Placeholder 23">
            <a:extLst>
              <a:ext uri="{FF2B5EF4-FFF2-40B4-BE49-F238E27FC236}">
                <a16:creationId xmlns:a16="http://schemas.microsoft.com/office/drawing/2014/main" id="{9B41CC76-4706-0D50-C9F7-21FCAF687E88}"/>
              </a:ext>
            </a:extLst>
          </p:cNvPr>
          <p:cNvPicPr>
            <a:picLocks noGrp="1" noChangeAspect="1"/>
          </p:cNvPicPr>
          <p:nvPr>
            <p:ph type="pic" sz="quarter" idx="38"/>
          </p:nvPr>
        </p:nvPicPr>
        <p:blipFill>
          <a:blip r:embed="rId4"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286655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2F683FE-9FFE-5FC0-A014-AA83453C98DE}"/>
              </a:ext>
            </a:extLst>
          </p:cNvPr>
          <p:cNvSpPr>
            <a:spLocks noGrp="1"/>
          </p:cNvSpPr>
          <p:nvPr>
            <p:ph type="title"/>
          </p:nvPr>
        </p:nvSpPr>
        <p:spPr/>
        <p:txBody>
          <a:bodyPr/>
          <a:lstStyle/>
          <a:p>
            <a:r>
              <a:rPr lang="en-US" dirty="0"/>
              <a:t>Welcome</a:t>
            </a:r>
          </a:p>
        </p:txBody>
      </p:sp>
      <p:sp>
        <p:nvSpPr>
          <p:cNvPr id="13" name="Text Placeholder 12">
            <a:extLst>
              <a:ext uri="{FF2B5EF4-FFF2-40B4-BE49-F238E27FC236}">
                <a16:creationId xmlns:a16="http://schemas.microsoft.com/office/drawing/2014/main" id="{52431EA9-01A9-9365-A2BA-D5CB86BD1504}"/>
              </a:ext>
            </a:extLst>
          </p:cNvPr>
          <p:cNvSpPr>
            <a:spLocks noGrp="1"/>
          </p:cNvSpPr>
          <p:nvPr>
            <p:ph type="body" sz="quarter" idx="11"/>
          </p:nvPr>
        </p:nvSpPr>
        <p:spPr/>
        <p:txBody>
          <a:bodyPr/>
          <a:lstStyle/>
          <a:p>
            <a:r>
              <a:rPr lang="en-US" dirty="0"/>
              <a:t>First Name Last Name</a:t>
            </a:r>
          </a:p>
        </p:txBody>
      </p:sp>
      <p:sp>
        <p:nvSpPr>
          <p:cNvPr id="14" name="Text Placeholder 13">
            <a:extLst>
              <a:ext uri="{FF2B5EF4-FFF2-40B4-BE49-F238E27FC236}">
                <a16:creationId xmlns:a16="http://schemas.microsoft.com/office/drawing/2014/main" id="{C0B85F2C-D6F6-3B77-DC2F-438D1BACE91F}"/>
              </a:ext>
            </a:extLst>
          </p:cNvPr>
          <p:cNvSpPr>
            <a:spLocks noGrp="1"/>
          </p:cNvSpPr>
          <p:nvPr>
            <p:ph type="body" sz="quarter" idx="13"/>
          </p:nvPr>
        </p:nvSpPr>
        <p:spPr/>
        <p:txBody>
          <a:bodyPr/>
          <a:lstStyle/>
          <a:p>
            <a:r>
              <a:rPr lang="en-US" dirty="0"/>
              <a:t>Job Title</a:t>
            </a:r>
          </a:p>
        </p:txBody>
      </p:sp>
      <p:sp>
        <p:nvSpPr>
          <p:cNvPr id="15" name="Text Placeholder 14">
            <a:extLst>
              <a:ext uri="{FF2B5EF4-FFF2-40B4-BE49-F238E27FC236}">
                <a16:creationId xmlns:a16="http://schemas.microsoft.com/office/drawing/2014/main" id="{448148B0-6F78-1FED-3688-7B371E9C3783}"/>
              </a:ext>
            </a:extLst>
          </p:cNvPr>
          <p:cNvSpPr>
            <a:spLocks noGrp="1"/>
          </p:cNvSpPr>
          <p:nvPr>
            <p:ph type="body" sz="quarter" idx="14"/>
          </p:nvPr>
        </p:nvSpPr>
        <p:spPr/>
        <p:txBody>
          <a:bodyPr/>
          <a:lstStyle/>
          <a:p>
            <a:r>
              <a:rPr lang="en-US" dirty="0"/>
              <a:t>First Name Last Name</a:t>
            </a:r>
          </a:p>
        </p:txBody>
      </p:sp>
      <p:sp>
        <p:nvSpPr>
          <p:cNvPr id="16" name="Text Placeholder 15">
            <a:extLst>
              <a:ext uri="{FF2B5EF4-FFF2-40B4-BE49-F238E27FC236}">
                <a16:creationId xmlns:a16="http://schemas.microsoft.com/office/drawing/2014/main" id="{740544CB-590A-F881-9025-CB326B5BFDC1}"/>
              </a:ext>
            </a:extLst>
          </p:cNvPr>
          <p:cNvSpPr>
            <a:spLocks noGrp="1"/>
          </p:cNvSpPr>
          <p:nvPr>
            <p:ph type="body" sz="quarter" idx="16"/>
          </p:nvPr>
        </p:nvSpPr>
        <p:spPr/>
        <p:txBody>
          <a:bodyPr/>
          <a:lstStyle/>
          <a:p>
            <a:r>
              <a:rPr lang="en-US" dirty="0"/>
              <a:t>Job Title</a:t>
            </a:r>
          </a:p>
        </p:txBody>
      </p:sp>
      <p:sp>
        <p:nvSpPr>
          <p:cNvPr id="17" name="Text Placeholder 16">
            <a:extLst>
              <a:ext uri="{FF2B5EF4-FFF2-40B4-BE49-F238E27FC236}">
                <a16:creationId xmlns:a16="http://schemas.microsoft.com/office/drawing/2014/main" id="{55013106-8BB5-B60D-DE06-381B0183EBF0}"/>
              </a:ext>
            </a:extLst>
          </p:cNvPr>
          <p:cNvSpPr>
            <a:spLocks noGrp="1"/>
          </p:cNvSpPr>
          <p:nvPr>
            <p:ph type="body" sz="quarter" idx="17"/>
          </p:nvPr>
        </p:nvSpPr>
        <p:spPr/>
        <p:txBody>
          <a:bodyPr/>
          <a:lstStyle/>
          <a:p>
            <a:r>
              <a:rPr lang="en-US" dirty="0"/>
              <a:t>First Name Last Name</a:t>
            </a:r>
          </a:p>
        </p:txBody>
      </p:sp>
      <p:sp>
        <p:nvSpPr>
          <p:cNvPr id="18" name="Text Placeholder 17">
            <a:extLst>
              <a:ext uri="{FF2B5EF4-FFF2-40B4-BE49-F238E27FC236}">
                <a16:creationId xmlns:a16="http://schemas.microsoft.com/office/drawing/2014/main" id="{2A12D357-2772-8BA1-D49A-1570968A5276}"/>
              </a:ext>
            </a:extLst>
          </p:cNvPr>
          <p:cNvSpPr>
            <a:spLocks noGrp="1"/>
          </p:cNvSpPr>
          <p:nvPr>
            <p:ph type="body" sz="quarter" idx="19"/>
          </p:nvPr>
        </p:nvSpPr>
        <p:spPr/>
        <p:txBody>
          <a:bodyPr/>
          <a:lstStyle/>
          <a:p>
            <a:r>
              <a:rPr lang="en-US" dirty="0"/>
              <a:t>Job Title</a:t>
            </a:r>
          </a:p>
        </p:txBody>
      </p:sp>
      <p:pic>
        <p:nvPicPr>
          <p:cNvPr id="30" name="Picture Placeholder 29" descr="A person wearing glasses and smiling&#10;&#10;Description automatically generated">
            <a:extLst>
              <a:ext uri="{FF2B5EF4-FFF2-40B4-BE49-F238E27FC236}">
                <a16:creationId xmlns:a16="http://schemas.microsoft.com/office/drawing/2014/main" id="{31CA460E-CA84-3D2C-B5F7-C470EC1CAD72}"/>
              </a:ext>
            </a:extLst>
          </p:cNvPr>
          <p:cNvPicPr>
            <a:picLocks noGrp="1" noChangeAspect="1"/>
          </p:cNvPicPr>
          <p:nvPr>
            <p:ph type="pic" sz="quarter" idx="45"/>
          </p:nvPr>
        </p:nvPicPr>
        <p:blipFill>
          <a:blip r:embed="rId2" cstate="screen">
            <a:extLst>
              <a:ext uri="{28A0092B-C50C-407E-A947-70E740481C1C}">
                <a14:useLocalDpi xmlns:a14="http://schemas.microsoft.com/office/drawing/2010/main"/>
              </a:ext>
            </a:extLst>
          </a:blip>
          <a:srcRect/>
          <a:stretch/>
        </p:blipFill>
        <p:spPr/>
      </p:pic>
      <p:pic>
        <p:nvPicPr>
          <p:cNvPr id="26" name="Picture Placeholder 25" descr="A person with long hair wearing a green sweater&#10;&#10;Description automatically generated">
            <a:extLst>
              <a:ext uri="{FF2B5EF4-FFF2-40B4-BE49-F238E27FC236}">
                <a16:creationId xmlns:a16="http://schemas.microsoft.com/office/drawing/2014/main" id="{F5642258-B3A2-0D76-BAAF-8E7A9AEF89EE}"/>
              </a:ext>
            </a:extLst>
          </p:cNvPr>
          <p:cNvPicPr>
            <a:picLocks noGrp="1" noChangeAspect="1"/>
          </p:cNvPicPr>
          <p:nvPr>
            <p:ph type="pic" sz="quarter" idx="37"/>
          </p:nvPr>
        </p:nvPicPr>
        <p:blipFill>
          <a:blip r:embed="rId3" cstate="screen">
            <a:extLst>
              <a:ext uri="{28A0092B-C50C-407E-A947-70E740481C1C}">
                <a14:useLocalDpi xmlns:a14="http://schemas.microsoft.com/office/drawing/2010/main"/>
              </a:ext>
            </a:extLst>
          </a:blip>
          <a:srcRect/>
          <a:stretch/>
        </p:blipFill>
        <p:spPr/>
      </p:pic>
      <p:pic>
        <p:nvPicPr>
          <p:cNvPr id="7" name="Picture Placeholder 6" descr="A person smiling at the camera&#10;&#10;AI-generated content may be incorrect.">
            <a:extLst>
              <a:ext uri="{FF2B5EF4-FFF2-40B4-BE49-F238E27FC236}">
                <a16:creationId xmlns:a16="http://schemas.microsoft.com/office/drawing/2014/main" id="{7897344E-F3CB-0F81-6C22-954AE502DBCA}"/>
              </a:ext>
            </a:extLst>
          </p:cNvPr>
          <p:cNvPicPr>
            <a:picLocks noGrp="1" noChangeAspect="1"/>
          </p:cNvPicPr>
          <p:nvPr>
            <p:ph type="pic" sz="quarter" idx="46"/>
          </p:nvPr>
        </p:nvPicPr>
        <p:blipFill>
          <a:blip r:embed="rId4" cstate="screen">
            <a:extLst>
              <a:ext uri="{28A0092B-C50C-407E-A947-70E740481C1C}">
                <a14:useLocalDpi xmlns:a14="http://schemas.microsoft.com/office/drawing/2010/main"/>
              </a:ext>
            </a:extLst>
          </a:blip>
          <a:srcRect/>
          <a:stretch>
            <a:fillRect/>
          </a:stretch>
        </p:blipFill>
        <p:spPr/>
      </p:pic>
      <p:sp>
        <p:nvSpPr>
          <p:cNvPr id="3" name="Picture Placeholder 2">
            <a:extLst>
              <a:ext uri="{FF2B5EF4-FFF2-40B4-BE49-F238E27FC236}">
                <a16:creationId xmlns:a16="http://schemas.microsoft.com/office/drawing/2014/main" id="{675210CA-D55C-EDB6-269E-C76EEABB4F3C}"/>
              </a:ext>
            </a:extLst>
          </p:cNvPr>
          <p:cNvSpPr>
            <a:spLocks noGrp="1"/>
          </p:cNvSpPr>
          <p:nvPr>
            <p:ph type="pic" sz="quarter" idx="47"/>
          </p:nvPr>
        </p:nvSpPr>
        <p:spPr/>
        <p:txBody>
          <a:bodyPr/>
          <a:lstStyle/>
          <a:p>
            <a:r>
              <a:rPr lang="en-US" dirty="0"/>
              <a:t>Insert Name or Logo</a:t>
            </a:r>
          </a:p>
        </p:txBody>
      </p:sp>
      <p:sp>
        <p:nvSpPr>
          <p:cNvPr id="4" name="Picture Placeholder 3">
            <a:extLst>
              <a:ext uri="{FF2B5EF4-FFF2-40B4-BE49-F238E27FC236}">
                <a16:creationId xmlns:a16="http://schemas.microsoft.com/office/drawing/2014/main" id="{8E791B8E-6C03-CD07-1116-6F2898E24EFF}"/>
              </a:ext>
            </a:extLst>
          </p:cNvPr>
          <p:cNvSpPr>
            <a:spLocks noGrp="1"/>
          </p:cNvSpPr>
          <p:nvPr>
            <p:ph type="pic" sz="quarter" idx="48"/>
          </p:nvPr>
        </p:nvSpPr>
        <p:spPr/>
        <p:txBody>
          <a:bodyPr/>
          <a:lstStyle/>
          <a:p>
            <a:r>
              <a:rPr lang="en-US" dirty="0"/>
              <a:t>Insert Name or Logo</a:t>
            </a:r>
          </a:p>
        </p:txBody>
      </p:sp>
      <p:sp>
        <p:nvSpPr>
          <p:cNvPr id="5" name="Picture Placeholder 4">
            <a:extLst>
              <a:ext uri="{FF2B5EF4-FFF2-40B4-BE49-F238E27FC236}">
                <a16:creationId xmlns:a16="http://schemas.microsoft.com/office/drawing/2014/main" id="{66E80901-F5D3-4E76-118A-01722B0FEDFE}"/>
              </a:ext>
            </a:extLst>
          </p:cNvPr>
          <p:cNvSpPr>
            <a:spLocks noGrp="1"/>
          </p:cNvSpPr>
          <p:nvPr>
            <p:ph type="pic" sz="quarter" idx="44"/>
          </p:nvPr>
        </p:nvSpPr>
        <p:spPr/>
        <p:txBody>
          <a:bodyPr/>
          <a:lstStyle/>
          <a:p>
            <a:r>
              <a:rPr lang="en-US" dirty="0"/>
              <a:t>Insert Name or Logo</a:t>
            </a:r>
          </a:p>
        </p:txBody>
      </p:sp>
    </p:spTree>
    <p:extLst>
      <p:ext uri="{BB962C8B-B14F-4D97-AF65-F5344CB8AC3E}">
        <p14:creationId xmlns:p14="http://schemas.microsoft.com/office/powerpoint/2010/main" val="4150274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23796867-71C3-E2E7-57BD-3B1C26DE4C8F}"/>
              </a:ext>
            </a:extLst>
          </p:cNvPr>
          <p:cNvSpPr>
            <a:spLocks noGrp="1"/>
          </p:cNvSpPr>
          <p:nvPr>
            <p:ph type="body" sz="quarter" idx="23"/>
          </p:nvPr>
        </p:nvSpPr>
        <p:spPr/>
        <p:txBody>
          <a:bodyPr/>
          <a:lstStyle/>
          <a:p>
            <a:r>
              <a:rPr lang="en-US" dirty="0"/>
              <a:t>MODERATOR</a:t>
            </a:r>
          </a:p>
        </p:txBody>
      </p:sp>
      <p:sp>
        <p:nvSpPr>
          <p:cNvPr id="25" name="Text Placeholder 24">
            <a:extLst>
              <a:ext uri="{FF2B5EF4-FFF2-40B4-BE49-F238E27FC236}">
                <a16:creationId xmlns:a16="http://schemas.microsoft.com/office/drawing/2014/main" id="{2DD2DD36-4F15-04C7-A4AE-E9AF64007AAE}"/>
              </a:ext>
            </a:extLst>
          </p:cNvPr>
          <p:cNvSpPr>
            <a:spLocks noGrp="1"/>
          </p:cNvSpPr>
          <p:nvPr>
            <p:ph type="body" sz="quarter" idx="11"/>
          </p:nvPr>
        </p:nvSpPr>
        <p:spPr/>
        <p:txBody>
          <a:bodyPr/>
          <a:lstStyle/>
          <a:p>
            <a:r>
              <a:rPr lang="en-US" dirty="0"/>
              <a:t>First Name Last Name</a:t>
            </a:r>
          </a:p>
        </p:txBody>
      </p:sp>
      <p:sp>
        <p:nvSpPr>
          <p:cNvPr id="26" name="Text Placeholder 25">
            <a:extLst>
              <a:ext uri="{FF2B5EF4-FFF2-40B4-BE49-F238E27FC236}">
                <a16:creationId xmlns:a16="http://schemas.microsoft.com/office/drawing/2014/main" id="{577AC6A1-3B11-7642-81BE-6B059B082838}"/>
              </a:ext>
            </a:extLst>
          </p:cNvPr>
          <p:cNvSpPr>
            <a:spLocks noGrp="1"/>
          </p:cNvSpPr>
          <p:nvPr>
            <p:ph type="body" sz="quarter" idx="13"/>
          </p:nvPr>
        </p:nvSpPr>
        <p:spPr/>
        <p:txBody>
          <a:bodyPr/>
          <a:lstStyle/>
          <a:p>
            <a:r>
              <a:rPr lang="en-US" dirty="0"/>
              <a:t>Job Title</a:t>
            </a:r>
          </a:p>
        </p:txBody>
      </p:sp>
      <p:sp>
        <p:nvSpPr>
          <p:cNvPr id="27" name="Text Placeholder 26">
            <a:extLst>
              <a:ext uri="{FF2B5EF4-FFF2-40B4-BE49-F238E27FC236}">
                <a16:creationId xmlns:a16="http://schemas.microsoft.com/office/drawing/2014/main" id="{E63F6714-868D-2035-08EC-DB43DAA0AA17}"/>
              </a:ext>
            </a:extLst>
          </p:cNvPr>
          <p:cNvSpPr>
            <a:spLocks noGrp="1"/>
          </p:cNvSpPr>
          <p:nvPr>
            <p:ph type="body" sz="quarter" idx="14"/>
          </p:nvPr>
        </p:nvSpPr>
        <p:spPr/>
        <p:txBody>
          <a:bodyPr/>
          <a:lstStyle/>
          <a:p>
            <a:r>
              <a:rPr lang="en-US" dirty="0"/>
              <a:t>First Name Last Name</a:t>
            </a:r>
          </a:p>
        </p:txBody>
      </p:sp>
      <p:sp>
        <p:nvSpPr>
          <p:cNvPr id="28" name="Text Placeholder 27">
            <a:extLst>
              <a:ext uri="{FF2B5EF4-FFF2-40B4-BE49-F238E27FC236}">
                <a16:creationId xmlns:a16="http://schemas.microsoft.com/office/drawing/2014/main" id="{71F39C3C-ECBE-7F2B-D290-BE023CA32970}"/>
              </a:ext>
            </a:extLst>
          </p:cNvPr>
          <p:cNvSpPr>
            <a:spLocks noGrp="1"/>
          </p:cNvSpPr>
          <p:nvPr>
            <p:ph type="body" sz="quarter" idx="16"/>
          </p:nvPr>
        </p:nvSpPr>
        <p:spPr/>
        <p:txBody>
          <a:bodyPr/>
          <a:lstStyle/>
          <a:p>
            <a:r>
              <a:rPr lang="en-US" dirty="0"/>
              <a:t>Job Title</a:t>
            </a:r>
          </a:p>
          <a:p>
            <a:endParaRPr lang="en-US" dirty="0"/>
          </a:p>
        </p:txBody>
      </p:sp>
      <p:sp>
        <p:nvSpPr>
          <p:cNvPr id="29" name="Text Placeholder 28">
            <a:extLst>
              <a:ext uri="{FF2B5EF4-FFF2-40B4-BE49-F238E27FC236}">
                <a16:creationId xmlns:a16="http://schemas.microsoft.com/office/drawing/2014/main" id="{0383E261-D60E-F195-74D0-515F7C184FE4}"/>
              </a:ext>
            </a:extLst>
          </p:cNvPr>
          <p:cNvSpPr>
            <a:spLocks noGrp="1"/>
          </p:cNvSpPr>
          <p:nvPr>
            <p:ph type="body" sz="quarter" idx="17"/>
          </p:nvPr>
        </p:nvSpPr>
        <p:spPr/>
        <p:txBody>
          <a:bodyPr/>
          <a:lstStyle/>
          <a:p>
            <a:r>
              <a:rPr lang="en-US" dirty="0"/>
              <a:t>First Name Last Name</a:t>
            </a:r>
          </a:p>
        </p:txBody>
      </p:sp>
      <p:sp>
        <p:nvSpPr>
          <p:cNvPr id="30" name="Text Placeholder 29">
            <a:extLst>
              <a:ext uri="{FF2B5EF4-FFF2-40B4-BE49-F238E27FC236}">
                <a16:creationId xmlns:a16="http://schemas.microsoft.com/office/drawing/2014/main" id="{921CEAF5-80D4-30F4-A0CE-D0BDDC69C10A}"/>
              </a:ext>
            </a:extLst>
          </p:cNvPr>
          <p:cNvSpPr>
            <a:spLocks noGrp="1"/>
          </p:cNvSpPr>
          <p:nvPr>
            <p:ph type="body" sz="quarter" idx="19"/>
          </p:nvPr>
        </p:nvSpPr>
        <p:spPr/>
        <p:txBody>
          <a:bodyPr/>
          <a:lstStyle/>
          <a:p>
            <a:r>
              <a:rPr lang="en-US" dirty="0"/>
              <a:t>Job Title</a:t>
            </a:r>
          </a:p>
          <a:p>
            <a:endParaRPr lang="en-US" dirty="0"/>
          </a:p>
        </p:txBody>
      </p:sp>
      <p:sp>
        <p:nvSpPr>
          <p:cNvPr id="32" name="Text Placeholder 31">
            <a:extLst>
              <a:ext uri="{FF2B5EF4-FFF2-40B4-BE49-F238E27FC236}">
                <a16:creationId xmlns:a16="http://schemas.microsoft.com/office/drawing/2014/main" id="{F85D260C-D675-7ED9-B6D1-7216B117FC01}"/>
              </a:ext>
            </a:extLst>
          </p:cNvPr>
          <p:cNvSpPr>
            <a:spLocks noGrp="1"/>
          </p:cNvSpPr>
          <p:nvPr>
            <p:ph type="body" sz="quarter" idx="26"/>
          </p:nvPr>
        </p:nvSpPr>
        <p:spPr/>
        <p:txBody>
          <a:bodyPr/>
          <a:lstStyle/>
          <a:p>
            <a:r>
              <a:rPr lang="en-US" dirty="0"/>
              <a:t>First Name Last Name</a:t>
            </a:r>
          </a:p>
        </p:txBody>
      </p:sp>
      <p:sp>
        <p:nvSpPr>
          <p:cNvPr id="33" name="Text Placeholder 32">
            <a:extLst>
              <a:ext uri="{FF2B5EF4-FFF2-40B4-BE49-F238E27FC236}">
                <a16:creationId xmlns:a16="http://schemas.microsoft.com/office/drawing/2014/main" id="{58DE3AB4-7134-8070-FEB4-F4082A77A1E8}"/>
              </a:ext>
            </a:extLst>
          </p:cNvPr>
          <p:cNvSpPr>
            <a:spLocks noGrp="1"/>
          </p:cNvSpPr>
          <p:nvPr>
            <p:ph type="body" sz="quarter" idx="28"/>
          </p:nvPr>
        </p:nvSpPr>
        <p:spPr/>
        <p:txBody>
          <a:bodyPr/>
          <a:lstStyle/>
          <a:p>
            <a:r>
              <a:rPr lang="en-US" dirty="0"/>
              <a:t>Job Title</a:t>
            </a:r>
          </a:p>
          <a:p>
            <a:endParaRPr lang="en-US" dirty="0"/>
          </a:p>
        </p:txBody>
      </p:sp>
      <p:pic>
        <p:nvPicPr>
          <p:cNvPr id="43" name="Picture Placeholder 42" descr="A person wearing glasses and a green shirt&#10;&#10;AI-generated content may be incorrect.">
            <a:extLst>
              <a:ext uri="{FF2B5EF4-FFF2-40B4-BE49-F238E27FC236}">
                <a16:creationId xmlns:a16="http://schemas.microsoft.com/office/drawing/2014/main" id="{83468A08-C1BB-9E2E-CE65-304E591FAFBD}"/>
              </a:ext>
            </a:extLst>
          </p:cNvPr>
          <p:cNvPicPr>
            <a:picLocks noGrp="1" noChangeAspect="1"/>
          </p:cNvPicPr>
          <p:nvPr>
            <p:ph type="pic" sz="quarter" idx="45"/>
          </p:nvPr>
        </p:nvPicPr>
        <p:blipFill>
          <a:blip r:embed="rId2" cstate="screen">
            <a:extLst>
              <a:ext uri="{28A0092B-C50C-407E-A947-70E740481C1C}">
                <a14:useLocalDpi xmlns:a14="http://schemas.microsoft.com/office/drawing/2010/main"/>
              </a:ext>
            </a:extLst>
          </a:blip>
          <a:srcRect/>
          <a:stretch>
            <a:fillRect/>
          </a:stretch>
        </p:blipFill>
        <p:spPr/>
      </p:pic>
      <p:pic>
        <p:nvPicPr>
          <p:cNvPr id="45" name="Picture Placeholder 44" descr="A person smiling at the camera&#10;&#10;AI-generated content may be incorrect.">
            <a:extLst>
              <a:ext uri="{FF2B5EF4-FFF2-40B4-BE49-F238E27FC236}">
                <a16:creationId xmlns:a16="http://schemas.microsoft.com/office/drawing/2014/main" id="{6996B4DD-0906-FF15-BE34-C85F9156D86B}"/>
              </a:ext>
            </a:extLst>
          </p:cNvPr>
          <p:cNvPicPr>
            <a:picLocks noGrp="1" noChangeAspect="1"/>
          </p:cNvPicPr>
          <p:nvPr>
            <p:ph type="pic" sz="quarter" idx="46"/>
          </p:nvPr>
        </p:nvPicPr>
        <p:blipFill>
          <a:blip r:embed="rId3" cstate="screen">
            <a:extLst>
              <a:ext uri="{28A0092B-C50C-407E-A947-70E740481C1C}">
                <a14:useLocalDpi xmlns:a14="http://schemas.microsoft.com/office/drawing/2010/main"/>
              </a:ext>
            </a:extLst>
          </a:blip>
          <a:srcRect/>
          <a:stretch>
            <a:fillRect/>
          </a:stretch>
        </p:blipFill>
        <p:spPr/>
      </p:pic>
      <p:pic>
        <p:nvPicPr>
          <p:cNvPr id="47" name="Picture Placeholder 46" descr="A person with curly hair wearing a yellow jacket&#10;&#10;AI-generated content may be incorrect.">
            <a:extLst>
              <a:ext uri="{FF2B5EF4-FFF2-40B4-BE49-F238E27FC236}">
                <a16:creationId xmlns:a16="http://schemas.microsoft.com/office/drawing/2014/main" id="{6020AF3D-D8AE-05E0-538A-756C10F5EC23}"/>
              </a:ext>
            </a:extLst>
          </p:cNvPr>
          <p:cNvPicPr>
            <a:picLocks noGrp="1" noChangeAspect="1"/>
          </p:cNvPicPr>
          <p:nvPr>
            <p:ph type="pic" sz="quarter" idx="47"/>
          </p:nvPr>
        </p:nvPicPr>
        <p:blipFill>
          <a:blip r:embed="rId4" cstate="screen">
            <a:extLst>
              <a:ext uri="{28A0092B-C50C-407E-A947-70E740481C1C}">
                <a14:useLocalDpi xmlns:a14="http://schemas.microsoft.com/office/drawing/2010/main"/>
              </a:ext>
            </a:extLst>
          </a:blip>
          <a:srcRect/>
          <a:stretch>
            <a:fillRect/>
          </a:stretch>
        </p:blipFill>
        <p:spPr/>
      </p:pic>
      <p:pic>
        <p:nvPicPr>
          <p:cNvPr id="49" name="Picture Placeholder 48" descr="A person wearing glasses smiling&#10;&#10;AI-generated content may be incorrect.">
            <a:extLst>
              <a:ext uri="{FF2B5EF4-FFF2-40B4-BE49-F238E27FC236}">
                <a16:creationId xmlns:a16="http://schemas.microsoft.com/office/drawing/2014/main" id="{9FFBCB43-67A6-9831-72E7-D3123404E9E6}"/>
              </a:ext>
            </a:extLst>
          </p:cNvPr>
          <p:cNvPicPr>
            <a:picLocks noGrp="1" noChangeAspect="1"/>
          </p:cNvPicPr>
          <p:nvPr>
            <p:ph type="pic" sz="quarter" idx="48"/>
          </p:nvPr>
        </p:nvPicPr>
        <p:blipFill>
          <a:blip r:embed="rId5" cstate="screen">
            <a:extLst>
              <a:ext uri="{28A0092B-C50C-407E-A947-70E740481C1C}">
                <a14:useLocalDpi xmlns:a14="http://schemas.microsoft.com/office/drawing/2010/main"/>
              </a:ext>
            </a:extLst>
          </a:blip>
          <a:srcRect/>
          <a:stretch>
            <a:fillRect/>
          </a:stretch>
        </p:blipFill>
        <p:spPr/>
      </p:pic>
      <p:sp>
        <p:nvSpPr>
          <p:cNvPr id="34" name="Picture Placeholder 33">
            <a:extLst>
              <a:ext uri="{FF2B5EF4-FFF2-40B4-BE49-F238E27FC236}">
                <a16:creationId xmlns:a16="http://schemas.microsoft.com/office/drawing/2014/main" id="{51208FBD-5E4B-58E5-943F-40BAD6880009}"/>
              </a:ext>
            </a:extLst>
          </p:cNvPr>
          <p:cNvSpPr>
            <a:spLocks noGrp="1"/>
          </p:cNvSpPr>
          <p:nvPr>
            <p:ph type="pic" sz="quarter" idx="44"/>
          </p:nvPr>
        </p:nvSpPr>
        <p:spPr/>
        <p:txBody>
          <a:bodyPr/>
          <a:lstStyle/>
          <a:p>
            <a:r>
              <a:rPr lang="en-US" dirty="0"/>
              <a:t>Insert Name or Logo</a:t>
            </a:r>
          </a:p>
        </p:txBody>
      </p:sp>
      <p:sp>
        <p:nvSpPr>
          <p:cNvPr id="39" name="Picture Placeholder 38">
            <a:extLst>
              <a:ext uri="{FF2B5EF4-FFF2-40B4-BE49-F238E27FC236}">
                <a16:creationId xmlns:a16="http://schemas.microsoft.com/office/drawing/2014/main" id="{DA695F52-8497-519C-3C7B-A8E2C1E3B171}"/>
              </a:ext>
            </a:extLst>
          </p:cNvPr>
          <p:cNvSpPr>
            <a:spLocks noGrp="1"/>
          </p:cNvSpPr>
          <p:nvPr>
            <p:ph type="pic" sz="quarter" idx="49"/>
          </p:nvPr>
        </p:nvSpPr>
        <p:spPr/>
        <p:txBody>
          <a:bodyPr/>
          <a:lstStyle/>
          <a:p>
            <a:r>
              <a:rPr lang="en-US" dirty="0"/>
              <a:t>Insert Name or Logo</a:t>
            </a:r>
          </a:p>
        </p:txBody>
      </p:sp>
      <p:sp>
        <p:nvSpPr>
          <p:cNvPr id="40" name="Picture Placeholder 39">
            <a:extLst>
              <a:ext uri="{FF2B5EF4-FFF2-40B4-BE49-F238E27FC236}">
                <a16:creationId xmlns:a16="http://schemas.microsoft.com/office/drawing/2014/main" id="{70132099-DC2A-1686-7EA7-576C3343496D}"/>
              </a:ext>
            </a:extLst>
          </p:cNvPr>
          <p:cNvSpPr>
            <a:spLocks noGrp="1"/>
          </p:cNvSpPr>
          <p:nvPr>
            <p:ph type="pic" sz="quarter" idx="51"/>
          </p:nvPr>
        </p:nvSpPr>
        <p:spPr/>
        <p:txBody>
          <a:bodyPr/>
          <a:lstStyle/>
          <a:p>
            <a:r>
              <a:rPr lang="en-US" dirty="0"/>
              <a:t>Insert Name or Logo</a:t>
            </a:r>
          </a:p>
        </p:txBody>
      </p:sp>
      <p:sp>
        <p:nvSpPr>
          <p:cNvPr id="41" name="Picture Placeholder 40">
            <a:extLst>
              <a:ext uri="{FF2B5EF4-FFF2-40B4-BE49-F238E27FC236}">
                <a16:creationId xmlns:a16="http://schemas.microsoft.com/office/drawing/2014/main" id="{C956ED95-D7FA-55F3-06B1-A9B23E23570D}"/>
              </a:ext>
            </a:extLst>
          </p:cNvPr>
          <p:cNvSpPr>
            <a:spLocks noGrp="1"/>
          </p:cNvSpPr>
          <p:nvPr>
            <p:ph type="pic" sz="quarter" idx="52"/>
          </p:nvPr>
        </p:nvSpPr>
        <p:spPr/>
        <p:txBody>
          <a:bodyPr/>
          <a:lstStyle/>
          <a:p>
            <a:r>
              <a:rPr lang="en-US" dirty="0"/>
              <a:t>Insert Name or Logo</a:t>
            </a:r>
          </a:p>
        </p:txBody>
      </p:sp>
      <p:sp>
        <p:nvSpPr>
          <p:cNvPr id="83" name="Title 82">
            <a:extLst>
              <a:ext uri="{FF2B5EF4-FFF2-40B4-BE49-F238E27FC236}">
                <a16:creationId xmlns:a16="http://schemas.microsoft.com/office/drawing/2014/main" id="{D760A5C0-9BA5-990F-2B08-197A4BE2A67F}"/>
              </a:ext>
            </a:extLst>
          </p:cNvPr>
          <p:cNvSpPr>
            <a:spLocks noGrp="1"/>
          </p:cNvSpPr>
          <p:nvPr>
            <p:ph type="title"/>
          </p:nvPr>
        </p:nvSpPr>
        <p:spPr/>
        <p:txBody>
          <a:bodyPr/>
          <a:lstStyle/>
          <a:p>
            <a:r>
              <a:rPr lang="en-US" dirty="0"/>
              <a:t>Welcome</a:t>
            </a:r>
          </a:p>
        </p:txBody>
      </p:sp>
    </p:spTree>
    <p:extLst>
      <p:ext uri="{BB962C8B-B14F-4D97-AF65-F5344CB8AC3E}">
        <p14:creationId xmlns:p14="http://schemas.microsoft.com/office/powerpoint/2010/main" val="4287110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AC126E3-9E5F-30A6-E4D8-EDE5604ADA94}"/>
              </a:ext>
            </a:extLst>
          </p:cNvPr>
          <p:cNvSpPr>
            <a:spLocks noGrp="1"/>
          </p:cNvSpPr>
          <p:nvPr>
            <p:ph type="body" sz="quarter" idx="11"/>
          </p:nvPr>
        </p:nvSpPr>
        <p:spPr>
          <a:xfrm>
            <a:off x="2514425" y="1549449"/>
            <a:ext cx="4089575" cy="260911"/>
          </a:xfrm>
        </p:spPr>
        <p:txBody>
          <a:bodyPr/>
          <a:lstStyle/>
          <a:p>
            <a:r>
              <a:rPr lang="en-US" dirty="0"/>
              <a:t>First Name Last Name</a:t>
            </a:r>
          </a:p>
        </p:txBody>
      </p:sp>
      <p:sp>
        <p:nvSpPr>
          <p:cNvPr id="18" name="Text Placeholder 17">
            <a:extLst>
              <a:ext uri="{FF2B5EF4-FFF2-40B4-BE49-F238E27FC236}">
                <a16:creationId xmlns:a16="http://schemas.microsoft.com/office/drawing/2014/main" id="{4FE17F1A-E676-E633-4483-8C70C91272C6}"/>
              </a:ext>
            </a:extLst>
          </p:cNvPr>
          <p:cNvSpPr>
            <a:spLocks noGrp="1"/>
          </p:cNvSpPr>
          <p:nvPr>
            <p:ph type="body" sz="quarter" idx="13"/>
          </p:nvPr>
        </p:nvSpPr>
        <p:spPr>
          <a:xfrm>
            <a:off x="2514425" y="1822972"/>
            <a:ext cx="4089575" cy="260911"/>
          </a:xfrm>
        </p:spPr>
        <p:txBody>
          <a:bodyPr/>
          <a:lstStyle/>
          <a:p>
            <a:r>
              <a:rPr lang="en-US" dirty="0"/>
              <a:t>Job Title</a:t>
            </a:r>
          </a:p>
        </p:txBody>
      </p:sp>
      <p:sp>
        <p:nvSpPr>
          <p:cNvPr id="19" name="Text Placeholder 18">
            <a:extLst>
              <a:ext uri="{FF2B5EF4-FFF2-40B4-BE49-F238E27FC236}">
                <a16:creationId xmlns:a16="http://schemas.microsoft.com/office/drawing/2014/main" id="{CB60F708-87B1-7CF9-BCC1-117FCC9FD97F}"/>
              </a:ext>
            </a:extLst>
          </p:cNvPr>
          <p:cNvSpPr>
            <a:spLocks noGrp="1"/>
          </p:cNvSpPr>
          <p:nvPr>
            <p:ph type="body" sz="quarter" idx="14"/>
          </p:nvPr>
        </p:nvSpPr>
        <p:spPr>
          <a:xfrm>
            <a:off x="2514425" y="2678361"/>
            <a:ext cx="4089575" cy="260911"/>
          </a:xfrm>
        </p:spPr>
        <p:txBody>
          <a:bodyPr/>
          <a:lstStyle/>
          <a:p>
            <a:r>
              <a:rPr lang="en-US" dirty="0"/>
              <a:t>First Name Last Name</a:t>
            </a:r>
          </a:p>
        </p:txBody>
      </p:sp>
      <p:sp>
        <p:nvSpPr>
          <p:cNvPr id="20" name="Text Placeholder 19">
            <a:extLst>
              <a:ext uri="{FF2B5EF4-FFF2-40B4-BE49-F238E27FC236}">
                <a16:creationId xmlns:a16="http://schemas.microsoft.com/office/drawing/2014/main" id="{1D54D53E-5469-E029-E2BB-2DF1A0728A18}"/>
              </a:ext>
            </a:extLst>
          </p:cNvPr>
          <p:cNvSpPr>
            <a:spLocks noGrp="1"/>
          </p:cNvSpPr>
          <p:nvPr>
            <p:ph type="body" sz="quarter" idx="16"/>
          </p:nvPr>
        </p:nvSpPr>
        <p:spPr>
          <a:xfrm>
            <a:off x="2514425" y="2951884"/>
            <a:ext cx="4089575" cy="260911"/>
          </a:xfrm>
        </p:spPr>
        <p:txBody>
          <a:bodyPr/>
          <a:lstStyle/>
          <a:p>
            <a:r>
              <a:rPr lang="en-US" dirty="0"/>
              <a:t>Job Title</a:t>
            </a:r>
          </a:p>
        </p:txBody>
      </p:sp>
      <p:sp>
        <p:nvSpPr>
          <p:cNvPr id="21" name="Text Placeholder 20">
            <a:extLst>
              <a:ext uri="{FF2B5EF4-FFF2-40B4-BE49-F238E27FC236}">
                <a16:creationId xmlns:a16="http://schemas.microsoft.com/office/drawing/2014/main" id="{5B989530-00C3-2669-4C27-E0754395E604}"/>
              </a:ext>
            </a:extLst>
          </p:cNvPr>
          <p:cNvSpPr>
            <a:spLocks noGrp="1"/>
          </p:cNvSpPr>
          <p:nvPr>
            <p:ph type="body" sz="quarter" idx="17"/>
          </p:nvPr>
        </p:nvSpPr>
        <p:spPr>
          <a:xfrm>
            <a:off x="2514425" y="3807273"/>
            <a:ext cx="4089575" cy="260911"/>
          </a:xfrm>
        </p:spPr>
        <p:txBody>
          <a:bodyPr/>
          <a:lstStyle/>
          <a:p>
            <a:r>
              <a:rPr lang="en-US" dirty="0"/>
              <a:t>First Name Last Name</a:t>
            </a:r>
          </a:p>
        </p:txBody>
      </p:sp>
      <p:sp>
        <p:nvSpPr>
          <p:cNvPr id="22" name="Text Placeholder 21">
            <a:extLst>
              <a:ext uri="{FF2B5EF4-FFF2-40B4-BE49-F238E27FC236}">
                <a16:creationId xmlns:a16="http://schemas.microsoft.com/office/drawing/2014/main" id="{97034254-14AF-EBC9-D66D-86B3DEE9CB4A}"/>
              </a:ext>
            </a:extLst>
          </p:cNvPr>
          <p:cNvSpPr>
            <a:spLocks noGrp="1"/>
          </p:cNvSpPr>
          <p:nvPr>
            <p:ph type="body" sz="quarter" idx="19"/>
          </p:nvPr>
        </p:nvSpPr>
        <p:spPr>
          <a:xfrm>
            <a:off x="2514425" y="4080796"/>
            <a:ext cx="4089575" cy="260911"/>
          </a:xfrm>
        </p:spPr>
        <p:txBody>
          <a:bodyPr/>
          <a:lstStyle/>
          <a:p>
            <a:r>
              <a:rPr lang="en-US" dirty="0"/>
              <a:t>Job Title</a:t>
            </a:r>
          </a:p>
        </p:txBody>
      </p:sp>
      <p:sp>
        <p:nvSpPr>
          <p:cNvPr id="23" name="Text Placeholder 22">
            <a:extLst>
              <a:ext uri="{FF2B5EF4-FFF2-40B4-BE49-F238E27FC236}">
                <a16:creationId xmlns:a16="http://schemas.microsoft.com/office/drawing/2014/main" id="{753D8478-F203-9D11-47A5-D4772EF5CE28}"/>
              </a:ext>
            </a:extLst>
          </p:cNvPr>
          <p:cNvSpPr>
            <a:spLocks noGrp="1"/>
          </p:cNvSpPr>
          <p:nvPr>
            <p:ph type="body" sz="quarter" idx="20"/>
          </p:nvPr>
        </p:nvSpPr>
        <p:spPr>
          <a:xfrm>
            <a:off x="2514425" y="4929126"/>
            <a:ext cx="4089575" cy="260911"/>
          </a:xfrm>
        </p:spPr>
        <p:txBody>
          <a:bodyPr/>
          <a:lstStyle/>
          <a:p>
            <a:r>
              <a:rPr lang="en-US" dirty="0"/>
              <a:t>First Name Last Name</a:t>
            </a:r>
          </a:p>
        </p:txBody>
      </p:sp>
      <p:sp>
        <p:nvSpPr>
          <p:cNvPr id="24" name="Text Placeholder 23">
            <a:extLst>
              <a:ext uri="{FF2B5EF4-FFF2-40B4-BE49-F238E27FC236}">
                <a16:creationId xmlns:a16="http://schemas.microsoft.com/office/drawing/2014/main" id="{5D943057-D7FD-35E0-6D00-2651F65101DA}"/>
              </a:ext>
            </a:extLst>
          </p:cNvPr>
          <p:cNvSpPr>
            <a:spLocks noGrp="1"/>
          </p:cNvSpPr>
          <p:nvPr>
            <p:ph type="body" sz="quarter" idx="22"/>
          </p:nvPr>
        </p:nvSpPr>
        <p:spPr>
          <a:xfrm>
            <a:off x="2514425" y="5203402"/>
            <a:ext cx="4089575" cy="260911"/>
          </a:xfrm>
        </p:spPr>
        <p:txBody>
          <a:bodyPr/>
          <a:lstStyle/>
          <a:p>
            <a:r>
              <a:rPr lang="en-US" dirty="0"/>
              <a:t>Job Title</a:t>
            </a:r>
          </a:p>
        </p:txBody>
      </p:sp>
      <p:pic>
        <p:nvPicPr>
          <p:cNvPr id="36" name="Picture Placeholder 35" descr="A person with long hair wearing a green sweater&#10;&#10;Description automatically generated">
            <a:extLst>
              <a:ext uri="{FF2B5EF4-FFF2-40B4-BE49-F238E27FC236}">
                <a16:creationId xmlns:a16="http://schemas.microsoft.com/office/drawing/2014/main" id="{3CED9913-355E-0265-FCFB-30A1629A9DB5}"/>
              </a:ext>
            </a:extLst>
          </p:cNvPr>
          <p:cNvPicPr>
            <a:picLocks noGrp="1" noChangeAspect="1"/>
          </p:cNvPicPr>
          <p:nvPr>
            <p:ph type="pic" sz="quarter" idx="45"/>
          </p:nvPr>
        </p:nvPicPr>
        <p:blipFill>
          <a:blip r:embed="rId2" cstate="screen">
            <a:extLst>
              <a:ext uri="{28A0092B-C50C-407E-A947-70E740481C1C}">
                <a14:useLocalDpi xmlns:a14="http://schemas.microsoft.com/office/drawing/2010/main"/>
              </a:ext>
            </a:extLst>
          </a:blip>
          <a:srcRect/>
          <a:stretch/>
        </p:blipFill>
        <p:spPr>
          <a:xfrm>
            <a:off x="1119812" y="2443414"/>
            <a:ext cx="1015467" cy="1020735"/>
          </a:xfrm>
        </p:spPr>
      </p:pic>
      <p:pic>
        <p:nvPicPr>
          <p:cNvPr id="34" name="Picture Placeholder 33" descr="A person wearing glasses smiling&#10;&#10;Description automatically generated">
            <a:extLst>
              <a:ext uri="{FF2B5EF4-FFF2-40B4-BE49-F238E27FC236}">
                <a16:creationId xmlns:a16="http://schemas.microsoft.com/office/drawing/2014/main" id="{9AE9CB23-4326-BE13-82F0-16AB1FCEE773}"/>
              </a:ext>
            </a:extLst>
          </p:cNvPr>
          <p:cNvPicPr>
            <a:picLocks noGrp="1" noChangeAspect="1"/>
          </p:cNvPicPr>
          <p:nvPr>
            <p:ph type="pic" sz="quarter" idx="37"/>
          </p:nvPr>
        </p:nvPicPr>
        <p:blipFill>
          <a:blip r:embed="rId3" cstate="screen">
            <a:extLst>
              <a:ext uri="{28A0092B-C50C-407E-A947-70E740481C1C}">
                <a14:useLocalDpi xmlns:a14="http://schemas.microsoft.com/office/drawing/2010/main"/>
              </a:ext>
            </a:extLst>
          </a:blip>
          <a:srcRect/>
          <a:stretch/>
        </p:blipFill>
        <p:spPr>
          <a:xfrm>
            <a:off x="1119812" y="1308050"/>
            <a:ext cx="1015467" cy="1020735"/>
          </a:xfrm>
        </p:spPr>
      </p:pic>
      <p:pic>
        <p:nvPicPr>
          <p:cNvPr id="38" name="Picture Placeholder 37" descr="A person with curly hair smiling&#10;&#10;Description automatically generated">
            <a:extLst>
              <a:ext uri="{FF2B5EF4-FFF2-40B4-BE49-F238E27FC236}">
                <a16:creationId xmlns:a16="http://schemas.microsoft.com/office/drawing/2014/main" id="{7E08FC98-E26E-A7A4-562B-6E24C771DFB9}"/>
              </a:ext>
            </a:extLst>
          </p:cNvPr>
          <p:cNvPicPr>
            <a:picLocks noGrp="1" noChangeAspect="1"/>
          </p:cNvPicPr>
          <p:nvPr>
            <p:ph type="pic" sz="quarter" idx="46"/>
          </p:nvPr>
        </p:nvPicPr>
        <p:blipFill>
          <a:blip r:embed="rId4" cstate="screen">
            <a:extLst>
              <a:ext uri="{28A0092B-C50C-407E-A947-70E740481C1C}">
                <a14:useLocalDpi xmlns:a14="http://schemas.microsoft.com/office/drawing/2010/main"/>
              </a:ext>
            </a:extLst>
          </a:blip>
          <a:srcRect/>
          <a:stretch/>
        </p:blipFill>
        <p:spPr>
          <a:xfrm>
            <a:off x="1119812" y="3578778"/>
            <a:ext cx="1015467" cy="1020735"/>
          </a:xfrm>
        </p:spPr>
      </p:pic>
      <p:pic>
        <p:nvPicPr>
          <p:cNvPr id="40" name="Picture Placeholder 39" descr="A person wearing glasses and smiling&#10;&#10;Description automatically generated">
            <a:extLst>
              <a:ext uri="{FF2B5EF4-FFF2-40B4-BE49-F238E27FC236}">
                <a16:creationId xmlns:a16="http://schemas.microsoft.com/office/drawing/2014/main" id="{8E959C95-BA6F-0264-A459-0A306E1A7706}"/>
              </a:ext>
            </a:extLst>
          </p:cNvPr>
          <p:cNvPicPr>
            <a:picLocks noGrp="1" noChangeAspect="1"/>
          </p:cNvPicPr>
          <p:nvPr>
            <p:ph type="pic" sz="quarter" idx="47"/>
          </p:nvPr>
        </p:nvPicPr>
        <p:blipFill>
          <a:blip r:embed="rId5" cstate="screen">
            <a:extLst>
              <a:ext uri="{28A0092B-C50C-407E-A947-70E740481C1C}">
                <a14:useLocalDpi xmlns:a14="http://schemas.microsoft.com/office/drawing/2010/main"/>
              </a:ext>
            </a:extLst>
          </a:blip>
          <a:srcRect/>
          <a:stretch/>
        </p:blipFill>
        <p:spPr>
          <a:xfrm>
            <a:off x="1119812" y="4714143"/>
            <a:ext cx="1015467" cy="1020735"/>
          </a:xfrm>
        </p:spPr>
      </p:pic>
      <p:pic>
        <p:nvPicPr>
          <p:cNvPr id="42" name="Picture Placeholder 41" descr="A blue and black logo&#10;&#10;Description automatically generated">
            <a:extLst>
              <a:ext uri="{FF2B5EF4-FFF2-40B4-BE49-F238E27FC236}">
                <a16:creationId xmlns:a16="http://schemas.microsoft.com/office/drawing/2014/main" id="{709C3687-5FDC-A48B-A103-5D9CC7806FBA}"/>
              </a:ext>
            </a:extLst>
          </p:cNvPr>
          <p:cNvPicPr>
            <a:picLocks noGrp="1" noChangeAspect="1"/>
          </p:cNvPicPr>
          <p:nvPr>
            <p:ph type="pic" sz="quarter" idx="44"/>
          </p:nvPr>
        </p:nvPicPr>
        <p:blipFill>
          <a:blip r:embed="rId6" cstate="screen">
            <a:extLst>
              <a:ext uri="{28A0092B-C50C-407E-A947-70E740481C1C}">
                <a14:useLocalDpi xmlns:a14="http://schemas.microsoft.com/office/drawing/2010/main"/>
              </a:ext>
            </a:extLst>
          </a:blip>
          <a:srcRect t="9028" b="9028"/>
          <a:stretch/>
        </p:blipFill>
        <p:spPr>
          <a:xfrm>
            <a:off x="8065931" y="1410689"/>
            <a:ext cx="1861746" cy="809903"/>
          </a:xfrm>
        </p:spPr>
      </p:pic>
      <p:pic>
        <p:nvPicPr>
          <p:cNvPr id="44" name="Picture Placeholder 43" descr="A blue and black logo&#10;&#10;Description automatically generated">
            <a:extLst>
              <a:ext uri="{FF2B5EF4-FFF2-40B4-BE49-F238E27FC236}">
                <a16:creationId xmlns:a16="http://schemas.microsoft.com/office/drawing/2014/main" id="{31763945-7ED4-EDB8-12E0-54FA3D8CB5B5}"/>
              </a:ext>
            </a:extLst>
          </p:cNvPr>
          <p:cNvPicPr>
            <a:picLocks noGrp="1" noChangeAspect="1"/>
          </p:cNvPicPr>
          <p:nvPr>
            <p:ph type="pic" sz="quarter" idx="48"/>
          </p:nvPr>
        </p:nvPicPr>
        <p:blipFill>
          <a:blip r:embed="rId6" cstate="screen">
            <a:extLst>
              <a:ext uri="{28A0092B-C50C-407E-A947-70E740481C1C}">
                <a14:useLocalDpi xmlns:a14="http://schemas.microsoft.com/office/drawing/2010/main"/>
              </a:ext>
            </a:extLst>
          </a:blip>
          <a:srcRect t="9028" b="9028"/>
          <a:stretch/>
        </p:blipFill>
        <p:spPr>
          <a:xfrm>
            <a:off x="8065931" y="2533685"/>
            <a:ext cx="1861746" cy="809903"/>
          </a:xfrm>
        </p:spPr>
      </p:pic>
      <p:pic>
        <p:nvPicPr>
          <p:cNvPr id="46" name="Picture Placeholder 45" descr="A blue and black logo&#10;&#10;Description automatically generated">
            <a:extLst>
              <a:ext uri="{FF2B5EF4-FFF2-40B4-BE49-F238E27FC236}">
                <a16:creationId xmlns:a16="http://schemas.microsoft.com/office/drawing/2014/main" id="{6100B8E4-DF49-1E79-7296-F04287B041B8}"/>
              </a:ext>
            </a:extLst>
          </p:cNvPr>
          <p:cNvPicPr>
            <a:picLocks noGrp="1" noChangeAspect="1"/>
          </p:cNvPicPr>
          <p:nvPr>
            <p:ph type="pic" sz="quarter" idx="49"/>
          </p:nvPr>
        </p:nvPicPr>
        <p:blipFill>
          <a:blip r:embed="rId6" cstate="screen">
            <a:extLst>
              <a:ext uri="{28A0092B-C50C-407E-A947-70E740481C1C}">
                <a14:useLocalDpi xmlns:a14="http://schemas.microsoft.com/office/drawing/2010/main"/>
              </a:ext>
            </a:extLst>
          </a:blip>
          <a:srcRect t="8948" b="8948"/>
          <a:stretch/>
        </p:blipFill>
        <p:spPr>
          <a:xfrm>
            <a:off x="8065931" y="3656681"/>
            <a:ext cx="1861746" cy="809903"/>
          </a:xfrm>
        </p:spPr>
      </p:pic>
      <p:pic>
        <p:nvPicPr>
          <p:cNvPr id="48" name="Picture Placeholder 47" descr="A blue and black logo&#10;&#10;Description automatically generated">
            <a:extLst>
              <a:ext uri="{FF2B5EF4-FFF2-40B4-BE49-F238E27FC236}">
                <a16:creationId xmlns:a16="http://schemas.microsoft.com/office/drawing/2014/main" id="{0CB991F1-2C8B-BA51-7EB4-CB2CB75824A7}"/>
              </a:ext>
            </a:extLst>
          </p:cNvPr>
          <p:cNvPicPr>
            <a:picLocks noGrp="1" noChangeAspect="1"/>
          </p:cNvPicPr>
          <p:nvPr>
            <p:ph type="pic" sz="quarter" idx="50"/>
          </p:nvPr>
        </p:nvPicPr>
        <p:blipFill>
          <a:blip r:embed="rId6" cstate="screen">
            <a:extLst>
              <a:ext uri="{28A0092B-C50C-407E-A947-70E740481C1C}">
                <a14:useLocalDpi xmlns:a14="http://schemas.microsoft.com/office/drawing/2010/main"/>
              </a:ext>
            </a:extLst>
          </a:blip>
          <a:srcRect t="9028" b="9028"/>
          <a:stretch/>
        </p:blipFill>
        <p:spPr>
          <a:xfrm>
            <a:off x="8065931" y="4779676"/>
            <a:ext cx="1861746" cy="809903"/>
          </a:xfrm>
        </p:spPr>
      </p:pic>
      <p:sp>
        <p:nvSpPr>
          <p:cNvPr id="28" name="Title 27">
            <a:extLst>
              <a:ext uri="{FF2B5EF4-FFF2-40B4-BE49-F238E27FC236}">
                <a16:creationId xmlns:a16="http://schemas.microsoft.com/office/drawing/2014/main" id="{1E027163-AE7F-EBFE-A7F5-2B1D43479419}"/>
              </a:ext>
            </a:extLst>
          </p:cNvPr>
          <p:cNvSpPr>
            <a:spLocks noGrp="1"/>
          </p:cNvSpPr>
          <p:nvPr>
            <p:ph type="title"/>
          </p:nvPr>
        </p:nvSpPr>
        <p:spPr/>
        <p:txBody>
          <a:bodyPr/>
          <a:lstStyle/>
          <a:p>
            <a:r>
              <a:rPr lang="en-US" dirty="0"/>
              <a:t>Welcome</a:t>
            </a:r>
          </a:p>
        </p:txBody>
      </p:sp>
    </p:spTree>
    <p:extLst>
      <p:ext uri="{BB962C8B-B14F-4D97-AF65-F5344CB8AC3E}">
        <p14:creationId xmlns:p14="http://schemas.microsoft.com/office/powerpoint/2010/main" val="17721742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MAG PAYMENTS SUMMIT TITLE - 1 DATE - PHOTO" val="XqluQwOZ"/>
  <p:tag name="ARTICULATE_DESIGN_ID_MAG PAYMENTS SUMMIT CONFERENCE CONTENT" val="sYW1zdH2"/>
  <p:tag name="ARTICULATE_DESIGN_ID_CUSTOM DESIGN" val="xTncOGIg"/>
  <p:tag name="ARTICULATE_DESIGN_ID_MAG PAYMENTS SUMMIT NAME SLIDES" val="Eeh43lvv"/>
  <p:tag name="ARTICULATE_DESIGN_ID_3- PS24 - SECTION" val="WDEJN8BW"/>
  <p:tag name="ARTICULATE_DESIGN_ID_4- PS24 - CONFERENCE CONTENT" val="7NNSejha"/>
  <p:tag name="ARTICULATE_SLIDE_COUNT" val="10"/>
  <p:tag name="ARTICULATE_DESIGN_ID_MAG PAYMENTS SUMMIT PAGE 1" val="Kh6ku6gq"/>
  <p:tag name="ARTICULATE_DESIGN_ID_PS24 -  NAME SLIDES" val="NnXihAey"/>
  <p:tag name="ARTICULATE_DESIGN_ID_1- PS24 - PAGE 1" val="j4EcYLH3"/>
  <p:tag name="ARTICULATE_DESIGN_ID_2 - PS24 -  NAME SLIDES" val="ebFE7wHG"/>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 PS24 - Page 1">
  <a:themeElements>
    <a:clrScheme name="MAG Presentation Color Scheme">
      <a:dk1>
        <a:srgbClr val="01347F"/>
      </a:dk1>
      <a:lt1>
        <a:srgbClr val="FFFFFF"/>
      </a:lt1>
      <a:dk2>
        <a:srgbClr val="0D57CE"/>
      </a:dk2>
      <a:lt2>
        <a:srgbClr val="E7E6E6"/>
      </a:lt2>
      <a:accent1>
        <a:srgbClr val="3BCEF8"/>
      </a:accent1>
      <a:accent2>
        <a:srgbClr val="EE5E3C"/>
      </a:accent2>
      <a:accent3>
        <a:srgbClr val="0D57CE"/>
      </a:accent3>
      <a:accent4>
        <a:srgbClr val="3BCEF8"/>
      </a:accent4>
      <a:accent5>
        <a:srgbClr val="74A5E2"/>
      </a:accent5>
      <a:accent6>
        <a:srgbClr val="248E32"/>
      </a:accent6>
      <a:hlink>
        <a:srgbClr val="248E32"/>
      </a:hlink>
      <a:folHlink>
        <a:srgbClr val="248E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 PS24 -  Nam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 PS24 - Sec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 PS24 - Conference Content">
  <a:themeElements>
    <a:clrScheme name="MAG Presentation Color Scheme">
      <a:dk1>
        <a:srgbClr val="01347F"/>
      </a:dk1>
      <a:lt1>
        <a:srgbClr val="FFFFFF"/>
      </a:lt1>
      <a:dk2>
        <a:srgbClr val="0D57CE"/>
      </a:dk2>
      <a:lt2>
        <a:srgbClr val="E7E6E6"/>
      </a:lt2>
      <a:accent1>
        <a:srgbClr val="3BCEF8"/>
      </a:accent1>
      <a:accent2>
        <a:srgbClr val="EE5E3C"/>
      </a:accent2>
      <a:accent3>
        <a:srgbClr val="0D57CE"/>
      </a:accent3>
      <a:accent4>
        <a:srgbClr val="3BCEF8"/>
      </a:accent4>
      <a:accent5>
        <a:srgbClr val="74A5E2"/>
      </a:accent5>
      <a:accent6>
        <a:srgbClr val="248E32"/>
      </a:accent6>
      <a:hlink>
        <a:srgbClr val="248E32"/>
      </a:hlink>
      <a:folHlink>
        <a:srgbClr val="248E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836</TotalTime>
  <Words>674</Words>
  <Application>Microsoft Macintosh PowerPoint</Application>
  <PresentationFormat>Widescreen</PresentationFormat>
  <Paragraphs>121</Paragraphs>
  <Slides>14</Slides>
  <Notes>3</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14</vt:i4>
      </vt:variant>
    </vt:vector>
  </HeadingPairs>
  <TitlesOfParts>
    <vt:vector size="24" baseType="lpstr">
      <vt:lpstr>Arial</vt:lpstr>
      <vt:lpstr>Calibri</vt:lpstr>
      <vt:lpstr>Courier New</vt:lpstr>
      <vt:lpstr>Raleway</vt:lpstr>
      <vt:lpstr>Wingdings</vt:lpstr>
      <vt:lpstr>1- PS24 - Page 1</vt:lpstr>
      <vt:lpstr>2 - PS24 -  Name Slides</vt:lpstr>
      <vt:lpstr>3- PS24 - Section</vt:lpstr>
      <vt:lpstr>4- PS24 - Conference Content</vt:lpstr>
      <vt:lpstr>Chart</vt:lpstr>
      <vt:lpstr>INSTRUCTIONS – DELETE SLIDE BEFORE PRESENTING PowerPoint Guidelines and Best Practices</vt:lpstr>
      <vt:lpstr>PowerPoint Presentation</vt:lpstr>
      <vt:lpstr>Session Title</vt:lpstr>
      <vt:lpstr>Welcome</vt:lpstr>
      <vt:lpstr>Welcome</vt:lpstr>
      <vt:lpstr>Welcome</vt:lpstr>
      <vt:lpstr>Welcome</vt:lpstr>
      <vt:lpstr>Welcome</vt:lpstr>
      <vt:lpstr>Welcome</vt:lpstr>
      <vt:lpstr>Welcome</vt:lpstr>
      <vt:lpstr>Lorem Ipsum</vt:lpstr>
      <vt:lpstr>Lorem Ipsum</vt:lpstr>
      <vt:lpstr>Lorem Ipsum</vt:lpstr>
      <vt:lpstr>Lorem Ipsum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Ellie Lawrence</dc:creator>
  <cp:lastModifiedBy>Jill Steimel</cp:lastModifiedBy>
  <cp:revision>166</cp:revision>
  <dcterms:created xsi:type="dcterms:W3CDTF">2020-09-23T19:11:37Z</dcterms:created>
  <dcterms:modified xsi:type="dcterms:W3CDTF">2025-05-06T20:29:13Z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85E9532C-F9C1-4288-8E60-950F7E609D67</vt:lpwstr>
  </property>
  <property fmtid="{D5CDD505-2E9C-101B-9397-08002B2CF9AE}" pid="3" name="ArticulatePath">
    <vt:lpwstr>MAG Payments Summit-PPT-Template</vt:lpwstr>
  </property>
</Properties>
</file>