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80" r:id="rId4"/>
    <p:sldId id="273" r:id="rId5"/>
    <p:sldId id="279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80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5B0"/>
    <a:srgbClr val="30B6D9"/>
    <a:srgbClr val="0091E2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55" d="100"/>
          <a:sy n="55" d="100"/>
        </p:scale>
        <p:origin x="3064" y="208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25616" b="25616"/>
          <a:stretch/>
        </p:blipFill>
        <p:spPr>
          <a:xfrm>
            <a:off x="32746" y="9541565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82BD7-A752-C83A-43A3-7F705B777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25616" b="25616"/>
          <a:stretch/>
        </p:blipFill>
        <p:spPr>
          <a:xfrm>
            <a:off x="32746" y="9541565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50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11927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7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3" r:id="rId3"/>
    <p:sldLayoutId id="2147483661" r:id="rId4"/>
    <p:sldLayoutId id="2147483666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mag-calendar/2025/10/07/default-calendar/mag-payments-summit---singapore-25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1069C01A-A843-10AC-BDD8-3BAA4956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667" y="381564"/>
            <a:ext cx="9710667" cy="1822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15A5B0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15A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D9A04F44-833B-DAEB-171B-87041F93E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667" y="381564"/>
            <a:ext cx="9710667" cy="1822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AC591B-6302-9CBC-E0D9-5DF55C3996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4B339-C76B-CFB7-FA3B-B5936D3F5BF8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Attendee Social Share Kit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45443-1D01-0A74-A2FD-10931DF078AF}"/>
              </a:ext>
            </a:extLst>
          </p:cNvPr>
          <p:cNvSpPr txBox="1"/>
          <p:nvPr/>
        </p:nvSpPr>
        <p:spPr>
          <a:xfrm>
            <a:off x="300802" y="2204753"/>
            <a:ext cx="13114395" cy="11310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30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SEPTEMBER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attending the MAG Payments Summit-Singapore 25, happening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7-9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October 2025. Register for the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https://www.merchantadvisorygroup.org/mag-calendar/2025/10/07/default-calendar/mag-payments-summit---singapore-25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30 SEPTEMBER):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attending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Summit-Singapore 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PAC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https://www.merchantadvisorygroup.org/mag-calendar/2025/10/07/default-calendar/mag-payments-summit---singapore-25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7 OCTOBER: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Summit-Singapore 25 aims to cultivate enduring partnerships and provide valuable insights from payments industry experts.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https://www.merchantadvisorygroup.org/mag-calendar/2025/10/07/default-calendar/mag-payments-summit---singapore-25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(1 OCTOBER-6 OCTOBER):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Summit-Singapore 25 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MAGPaymentsAPAC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https://www.merchantadvisorygroup.org/mag-calendar/2025/10/07/default-calendar/mag-payments-summit---singapore-25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656549C-5986-C718-73BF-A00F364B3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02" y="569277"/>
            <a:ext cx="4332095" cy="813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A2A2655C-86DD-BD7F-9C8B-4D5129A940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8595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7773</TotalTime>
  <Words>448</Words>
  <Application>Microsoft Macintosh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70</cp:revision>
  <dcterms:created xsi:type="dcterms:W3CDTF">2023-02-16T19:19:06Z</dcterms:created>
  <dcterms:modified xsi:type="dcterms:W3CDTF">2025-03-19T15:36:03Z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