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0.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93" r:id="rId1"/>
    <p:sldMasterId id="2147483703" r:id="rId2"/>
    <p:sldMasterId id="2147483673" r:id="rId3"/>
    <p:sldMasterId id="2147485322" r:id="rId4"/>
  </p:sldMasterIdLst>
  <p:notesMasterIdLst>
    <p:notesMasterId r:id="rId17"/>
  </p:notesMasterIdLst>
  <p:handoutMasterIdLst>
    <p:handoutMasterId r:id="rId18"/>
  </p:handoutMasterIdLst>
  <p:sldIdLst>
    <p:sldId id="332" r:id="rId5"/>
    <p:sldId id="302" r:id="rId6"/>
    <p:sldId id="303" r:id="rId7"/>
    <p:sldId id="326" r:id="rId8"/>
    <p:sldId id="327" r:id="rId9"/>
    <p:sldId id="328" r:id="rId10"/>
    <p:sldId id="329" r:id="rId11"/>
    <p:sldId id="330" r:id="rId12"/>
    <p:sldId id="331" r:id="rId13"/>
    <p:sldId id="321" r:id="rId14"/>
    <p:sldId id="322" r:id="rId15"/>
    <p:sldId id="323" r:id="rId16"/>
  </p:sldIdLst>
  <p:sldSz cx="12192000" cy="6858000"/>
  <p:notesSz cx="6858000" cy="9144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PowerPoint Guidelines - Remove" id="{D3FC9C58-5F7E-4F45-9319-B1BBE964CCEF}">
          <p14:sldIdLst>
            <p14:sldId id="332"/>
          </p14:sldIdLst>
        </p14:section>
        <p14:section name="Session Cover" id="{EC73E691-7604-4626-BAB1-783D058E437B}">
          <p14:sldIdLst>
            <p14:sldId id="302"/>
          </p14:sldIdLst>
        </p14:section>
        <p14:section name="Session Title" id="{8649E081-59C4-D349-9835-BD9BCCC5B593}">
          <p14:sldIdLst>
            <p14:sldId id="303"/>
          </p14:sldIdLst>
        </p14:section>
        <p14:section name="Speakers and Moderators" id="{753A9BF4-5F13-9549-803E-9157884831B2}">
          <p14:sldIdLst>
            <p14:sldId id="326"/>
            <p14:sldId id="327"/>
            <p14:sldId id="328"/>
            <p14:sldId id="329"/>
            <p14:sldId id="330"/>
            <p14:sldId id="331"/>
          </p14:sldIdLst>
        </p14:section>
        <p14:section name="Content" id="{4787A91A-DBC7-444B-B9D7-17D09E72E136}">
          <p14:sldIdLst>
            <p14:sldId id="321"/>
            <p14:sldId id="322"/>
            <p14:sldId id="3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Mamme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6CE"/>
    <a:srgbClr val="1F50C3"/>
    <a:srgbClr val="15357F"/>
    <a:srgbClr val="FAC420"/>
    <a:srgbClr val="2650C4"/>
    <a:srgbClr val="0050C4"/>
    <a:srgbClr val="5B9BD5"/>
    <a:srgbClr val="013580"/>
    <a:srgbClr val="74A5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232" autoAdjust="0"/>
    <p:restoredTop sz="94830" autoAdjust="0"/>
  </p:normalViewPr>
  <p:slideViewPr>
    <p:cSldViewPr snapToGrid="0" snapToObjects="1">
      <p:cViewPr varScale="1">
        <p:scale>
          <a:sx n="129" d="100"/>
          <a:sy n="129" d="100"/>
        </p:scale>
        <p:origin x="568"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1" d="100"/>
          <a:sy n="81" d="100"/>
        </p:scale>
        <p:origin x="581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0.xml"/><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0C8D4D-A2C1-8E4C-C969-7C9F4D7812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5311E14B-7FAE-273D-54CE-952189DD23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Arial" panose="020B0604020202020204" pitchFamily="34" charset="0"/>
              </a:defRPr>
            </a:lvl1pPr>
          </a:lstStyle>
          <a:p>
            <a:pPr>
              <a:defRPr/>
            </a:pPr>
            <a:fld id="{F534E7E5-271C-481D-B946-46B1B293BF06}" type="datetimeFigureOut">
              <a:rPr lang="en-US"/>
              <a:pPr>
                <a:defRPr/>
              </a:pPr>
              <a:t>2/26/25</a:t>
            </a:fld>
            <a:endParaRPr lang="en-US" dirty="0"/>
          </a:p>
        </p:txBody>
      </p:sp>
      <p:sp>
        <p:nvSpPr>
          <p:cNvPr id="4" name="Footer Placeholder 3">
            <a:extLst>
              <a:ext uri="{FF2B5EF4-FFF2-40B4-BE49-F238E27FC236}">
                <a16:creationId xmlns:a16="http://schemas.microsoft.com/office/drawing/2014/main" id="{1785E479-CFDE-3579-AA75-9F4C2249D2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A87F827B-8B04-B2C5-8CC7-2779F5231A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Arial" panose="020B0604020202020204" pitchFamily="34" charset="0"/>
              </a:defRPr>
            </a:lvl1pPr>
          </a:lstStyle>
          <a:p>
            <a:pPr>
              <a:defRPr/>
            </a:pPr>
            <a:fld id="{24949FE8-CC5D-40CE-AA9B-BA42E27150A5}" type="slidenum">
              <a:rPr lang="en-US"/>
              <a:pPr>
                <a:defRPr/>
              </a:pPr>
              <a:t>‹#›</a:t>
            </a:fld>
            <a:endParaRPr lang="en-US" dirty="0"/>
          </a:p>
        </p:txBody>
      </p:sp>
    </p:spTree>
    <p:custDataLst>
      <p:tags r:id="rId2"/>
    </p:custDataLst>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E51867-3769-5E21-EB25-EF508099FA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8970BCC6-0D95-C914-7EF2-C15A11B9440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a:latin typeface="Arial" panose="020B0604020202020204" pitchFamily="34" charset="0"/>
              </a:defRPr>
            </a:lvl1pPr>
          </a:lstStyle>
          <a:p>
            <a:pPr>
              <a:defRPr/>
            </a:pPr>
            <a:fld id="{D544AF84-0AF6-455F-B090-2950919C5266}" type="datetimeFigureOut">
              <a:rPr lang="en-US"/>
              <a:pPr>
                <a:defRPr/>
              </a:pPr>
              <a:t>2/26/25</a:t>
            </a:fld>
            <a:endParaRPr lang="en-US" dirty="0"/>
          </a:p>
        </p:txBody>
      </p:sp>
      <p:sp>
        <p:nvSpPr>
          <p:cNvPr id="4" name="Slide Image Placeholder 3">
            <a:extLst>
              <a:ext uri="{FF2B5EF4-FFF2-40B4-BE49-F238E27FC236}">
                <a16:creationId xmlns:a16="http://schemas.microsoft.com/office/drawing/2014/main" id="{01E63452-703A-BB3E-6BCF-18D37D0C2BF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942D68EA-FE6F-7E88-A479-24E93920E13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2A322B2-8D8C-528F-C118-79884853CE0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B145283C-CE3B-D28F-DA87-1DE6AB67004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a:latin typeface="Arial" panose="020B0604020202020204" pitchFamily="34" charset="0"/>
              </a:defRPr>
            </a:lvl1pPr>
          </a:lstStyle>
          <a:p>
            <a:pPr>
              <a:defRPr/>
            </a:pPr>
            <a:fld id="{9A2B28EE-8694-48C4-AD7B-96AC42A2147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rtl="0" eaLnBrk="0" fontAlgn="base" hangingPunct="0">
      <a:spcBef>
        <a:spcPct val="30000"/>
      </a:spcBef>
      <a:spcAft>
        <a:spcPct val="0"/>
      </a:spcAft>
      <a:defRPr sz="1200">
        <a:solidFill>
          <a:schemeClr val="tx1"/>
        </a:solidFill>
        <a:latin typeface="Arial" panose="020B0604020202020204" pitchFamily="34" charset="0"/>
      </a:defRPr>
    </a:lvl2pPr>
    <a:lvl3pPr algn="l" rtl="0" eaLnBrk="0" fontAlgn="base" hangingPunct="0">
      <a:spcBef>
        <a:spcPct val="30000"/>
      </a:spcBef>
      <a:spcAft>
        <a:spcPct val="0"/>
      </a:spcAft>
      <a:defRPr sz="1200">
        <a:solidFill>
          <a:schemeClr val="tx1"/>
        </a:solidFill>
        <a:latin typeface="Arial" panose="020B0604020202020204" pitchFamily="34" charset="0"/>
      </a:defRPr>
    </a:lvl3pPr>
    <a:lvl4pPr algn="l" rtl="0" eaLnBrk="0" fontAlgn="base" hangingPunct="0">
      <a:spcBef>
        <a:spcPct val="30000"/>
      </a:spcBef>
      <a:spcAft>
        <a:spcPct val="0"/>
      </a:spcAft>
      <a:defRPr sz="1200">
        <a:solidFill>
          <a:schemeClr val="tx1"/>
        </a:solidFill>
        <a:latin typeface="Arial" panose="020B0604020202020204" pitchFamily="34" charset="0"/>
      </a:defRPr>
    </a:lvl4pPr>
    <a:lvl5pPr algn="l" rtl="0" eaLnBrk="0" fontAlgn="base" hangingPunct="0">
      <a:spcBef>
        <a:spcPct val="30000"/>
      </a:spcBef>
      <a:spcAft>
        <a:spcPct val="0"/>
      </a:spcAft>
      <a:defRPr sz="1200">
        <a:solidFill>
          <a:schemeClr val="tx1"/>
        </a:solidFill>
        <a:latin typeface="Arial" panose="020B0604020202020204" pitchFamily="34" charset="0"/>
      </a:defRPr>
    </a:lvl5pPr>
    <a:lvl6pPr marL="457200" algn="l" rtl="0" eaLnBrk="0" fontAlgn="base" hangingPunct="0">
      <a:spcBef>
        <a:spcPct val="30000"/>
      </a:spcBef>
      <a:spcAft>
        <a:spcPct val="0"/>
      </a:spcAft>
      <a:defRPr sz="1200">
        <a:solidFill>
          <a:schemeClr val="tx1"/>
        </a:solidFill>
        <a:latin typeface="Arial" panose="020B0604020202020204" pitchFamily="34" charset="0"/>
      </a:defRPr>
    </a:lvl6pPr>
    <a:lvl7pPr marL="914400" algn="l" rtl="0" eaLnBrk="0" fontAlgn="base" hangingPunct="0">
      <a:spcBef>
        <a:spcPct val="30000"/>
      </a:spcBef>
      <a:spcAft>
        <a:spcPct val="0"/>
      </a:spcAft>
      <a:defRPr sz="1200">
        <a:solidFill>
          <a:schemeClr val="tx1"/>
        </a:solidFill>
        <a:latin typeface="Arial" panose="020B0604020202020204" pitchFamily="34" charset="0"/>
      </a:defRPr>
    </a:lvl7pPr>
    <a:lvl8pPr marL="1371600" algn="l" rtl="0" eaLnBrk="0" fontAlgn="base" hangingPunct="0">
      <a:spcBef>
        <a:spcPct val="30000"/>
      </a:spcBef>
      <a:spcAft>
        <a:spcPct val="0"/>
      </a:spcAft>
      <a:defRPr sz="1200">
        <a:solidFill>
          <a:schemeClr val="tx1"/>
        </a:solidFill>
        <a:latin typeface="Arial" panose="020B0604020202020204" pitchFamily="34" charset="0"/>
      </a:defRPr>
    </a:lvl8pPr>
    <a:lvl9pPr marL="1828800" algn="l" rtl="0" eaLnBrk="0" fontAlgn="base" hangingPunct="0">
      <a:spcBef>
        <a:spcPct val="30000"/>
      </a:spcBef>
      <a:spcAft>
        <a:spcPct val="0"/>
      </a:spcAft>
      <a:defRPr sz="1200">
        <a:solidFill>
          <a:schemeClr val="tx1"/>
        </a:solidFill>
        <a:latin typeface="Arial" panose="020B0604020202020204" pitchFamily="34" charset="0"/>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8.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M24 Date - Photo">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37447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M24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4785547"/>
            <a:ext cx="10515600" cy="1325562"/>
          </a:xfr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465693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M24 - Conference Content">
    <p:spTree>
      <p:nvGrpSpPr>
        <p:cNvPr id="1" name=""/>
        <p:cNvGrpSpPr/>
        <p:nvPr/>
      </p:nvGrpSpPr>
      <p:grpSpPr>
        <a:xfrm>
          <a:off x="0" y="0"/>
          <a:ext cx="0" cy="0"/>
          <a:chOff x="0" y="0"/>
          <a:chExt cx="0" cy="0"/>
        </a:xfrm>
      </p:grpSpPr>
      <p:sp>
        <p:nvSpPr>
          <p:cNvPr id="15" name="Text Placeholder 7"/>
          <p:cNvSpPr>
            <a:spLocks noGrp="1"/>
          </p:cNvSpPr>
          <p:nvPr>
            <p:ph type="body" sz="quarter" idx="15"/>
          </p:nvPr>
        </p:nvSpPr>
        <p:spPr>
          <a:xfrm>
            <a:off x="173210" y="1288869"/>
            <a:ext cx="11736849" cy="4574051"/>
          </a:xfrm>
        </p:spPr>
        <p:txBody>
          <a:bodyPr/>
          <a:lstStyle>
            <a:lvl1pPr marL="285750" indent="-285750">
              <a:lnSpc>
                <a:spcPts val="2140"/>
              </a:lnSpc>
              <a:buFont typeface="+mj-lt"/>
              <a:buAutoNum type="arabicPeriod"/>
              <a:tabLst/>
              <a:defRPr sz="1800" b="0" i="0">
                <a:solidFill>
                  <a:srgbClr val="01357F"/>
                </a:solidFill>
                <a:latin typeface="Arial" panose="020B0604020202020204" pitchFamily="34" charset="0"/>
              </a:defRPr>
            </a:lvl1pPr>
            <a:lvl2pPr marL="687388" indent="-285750">
              <a:lnSpc>
                <a:spcPts val="2140"/>
              </a:lnSpc>
              <a:buFont typeface="Arial" panose="020B0604020202020204" pitchFamily="34" charset="0"/>
              <a:buChar char="•"/>
              <a:tabLst/>
              <a:defRPr sz="1800" b="0" i="0">
                <a:solidFill>
                  <a:srgbClr val="01357F"/>
                </a:solidFill>
                <a:latin typeface="Arial" panose="020B0604020202020204" pitchFamily="34" charset="0"/>
              </a:defRPr>
            </a:lvl2pPr>
            <a:lvl3pPr marL="974725" indent="-223838">
              <a:lnSpc>
                <a:spcPts val="2140"/>
              </a:lnSpc>
              <a:buFont typeface="Courier New" panose="02070309020205020404" pitchFamily="49" charset="0"/>
              <a:buChar char="o"/>
              <a:tabLst/>
              <a:defRPr sz="1800" b="0" i="0">
                <a:solidFill>
                  <a:srgbClr val="01357F"/>
                </a:solidFill>
                <a:latin typeface="Arial" panose="020B0604020202020204" pitchFamily="34" charset="0"/>
              </a:defRPr>
            </a:lvl3pPr>
            <a:lvl4pPr marL="1430338" indent="-285750">
              <a:lnSpc>
                <a:spcPts val="2140"/>
              </a:lnSpc>
              <a:buFont typeface="Wingdings" panose="05000000000000000000" pitchFamily="2" charset="2"/>
              <a:buChar char="§"/>
              <a:tabLst/>
              <a:defRPr b="0" i="0">
                <a:solidFill>
                  <a:srgbClr val="01357F"/>
                </a:solidFill>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656E9584-0AFE-D815-FF9A-ABB24D5E2A43}"/>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8652203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96" userDrawn="1">
          <p15:clr>
            <a:srgbClr val="FBAE40"/>
          </p15:clr>
        </p15:guide>
        <p15:guide id="4" pos="7512" userDrawn="1">
          <p15:clr>
            <a:srgbClr val="FBAE40"/>
          </p15:clr>
        </p15:guide>
        <p15:guide id="5" orient="horz" pos="88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M24 - 2 Column Content">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173212" y="1289304"/>
            <a:ext cx="11694029" cy="340936"/>
          </a:xfrm>
        </p:spPr>
        <p:txBody>
          <a:bodyPr/>
          <a:lstStyle>
            <a:lvl1pPr marL="0" indent="0">
              <a:buNone/>
              <a:defRPr sz="2300" b="1" i="0">
                <a:latin typeface="Arial" panose="020B0604020202020204" pitchFamily="34" charset="0"/>
              </a:defRPr>
            </a:lvl1pPr>
          </a:lstStyle>
          <a:p>
            <a:pPr lvl="0"/>
            <a:r>
              <a:rPr lang="en-US" dirty="0"/>
              <a:t>Click to edit Master text styles</a:t>
            </a:r>
          </a:p>
          <a:p>
            <a:pPr lvl="1"/>
            <a:r>
              <a:rPr lang="en-US" dirty="0"/>
              <a:t>Second level</a:t>
            </a:r>
          </a:p>
        </p:txBody>
      </p:sp>
      <p:sp>
        <p:nvSpPr>
          <p:cNvPr id="9" name="Content Placeholder 10"/>
          <p:cNvSpPr>
            <a:spLocks noGrp="1"/>
          </p:cNvSpPr>
          <p:nvPr>
            <p:ph sz="quarter" idx="15"/>
          </p:nvPr>
        </p:nvSpPr>
        <p:spPr>
          <a:xfrm>
            <a:off x="160019" y="2192707"/>
            <a:ext cx="5760720" cy="3851275"/>
          </a:xfrm>
          <a:prstGeom prst="rect">
            <a:avLst/>
          </a:prstGeom>
        </p:spPr>
        <p:txBody>
          <a:bodyPr/>
          <a:lstStyle>
            <a:lvl1pPr marL="285750" indent="-285750">
              <a:buFont typeface="+mj-lt"/>
              <a:buAutoNum type="arabicPeriod"/>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smtClean="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13" name="Content Placeholder 10"/>
          <p:cNvSpPr>
            <a:spLocks noGrp="1"/>
          </p:cNvSpPr>
          <p:nvPr>
            <p:ph sz="quarter" idx="16"/>
          </p:nvPr>
        </p:nvSpPr>
        <p:spPr>
          <a:xfrm>
            <a:off x="6106522" y="2191916"/>
            <a:ext cx="5760720" cy="3851275"/>
          </a:xfrm>
          <a:prstGeom prst="rect">
            <a:avLst/>
          </a:prstGeom>
        </p:spPr>
        <p:txBody>
          <a:bodyPr/>
          <a:lstStyle>
            <a:lvl1pPr marL="285750" indent="-285750">
              <a:buFont typeface="+mj-lt"/>
              <a:buAutoNum type="arabicPeriod" startAt="2"/>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smtClean="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
        <p:nvSpPr>
          <p:cNvPr id="2" name="Title 1">
            <a:extLst>
              <a:ext uri="{FF2B5EF4-FFF2-40B4-BE49-F238E27FC236}">
                <a16:creationId xmlns:a16="http://schemas.microsoft.com/office/drawing/2014/main" id="{AE30E094-2D7F-A741-7372-C43376DC8E0E}"/>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341975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M24 - 2 Row Content">
    <p:spTree>
      <p:nvGrpSpPr>
        <p:cNvPr id="1" name=""/>
        <p:cNvGrpSpPr/>
        <p:nvPr/>
      </p:nvGrpSpPr>
      <p:grpSpPr>
        <a:xfrm>
          <a:off x="0" y="0"/>
          <a:ext cx="0" cy="0"/>
          <a:chOff x="0" y="0"/>
          <a:chExt cx="0" cy="0"/>
        </a:xfrm>
      </p:grpSpPr>
      <p:sp>
        <p:nvSpPr>
          <p:cNvPr id="15" name="Content Placeholder 4"/>
          <p:cNvSpPr>
            <a:spLocks noGrp="1"/>
          </p:cNvSpPr>
          <p:nvPr>
            <p:ph sz="quarter" idx="14"/>
          </p:nvPr>
        </p:nvSpPr>
        <p:spPr>
          <a:xfrm>
            <a:off x="167640" y="2893060"/>
            <a:ext cx="11739282" cy="2600325"/>
          </a:xfrm>
        </p:spPr>
        <p:txBody>
          <a:bodyPr/>
          <a:lstStyle>
            <a:lvl1pPr marL="285750" indent="-285750">
              <a:buFont typeface="+mj-lt"/>
              <a:buAutoNum type="arabicPeriod" startAt="2"/>
              <a:tabLst/>
              <a:defRPr lang="en-US" sz="1800" b="0" i="0" kern="1200" dirty="0" smtClean="0">
                <a:solidFill>
                  <a:srgbClr val="01357F"/>
                </a:solidFill>
                <a:latin typeface="Arial" panose="020B0604020202020204" pitchFamily="34" charset="0"/>
                <a:ea typeface="+mn-ea"/>
                <a:cs typeface="+mn-cs"/>
              </a:defRPr>
            </a:lvl1pPr>
            <a:lvl2pPr marL="750888" indent="-293688">
              <a:buFont typeface="Arial" panose="020B0604020202020204" pitchFamily="34" charset="0"/>
              <a:buChar char="•"/>
              <a:tabLst/>
              <a:defRPr lang="en-US" sz="1800" b="0" i="0" kern="1200" dirty="0" smtClean="0">
                <a:solidFill>
                  <a:srgbClr val="01357F"/>
                </a:solidFill>
                <a:latin typeface="Arial" panose="020B0604020202020204" pitchFamily="34" charset="0"/>
                <a:ea typeface="+mn-ea"/>
                <a:cs typeface="+mn-cs"/>
              </a:defRPr>
            </a:lvl2pPr>
            <a:lvl3pPr marL="1206500" indent="-292100">
              <a:buFont typeface="Courier New" panose="02070309020205020404" pitchFamily="49" charset="0"/>
              <a:buChar char="o"/>
              <a:tabLst/>
              <a:defRPr lang="en-US" sz="1800" b="0" i="0" kern="1200" dirty="0" smtClean="0">
                <a:solidFill>
                  <a:srgbClr val="01357F"/>
                </a:solidFill>
                <a:latin typeface="Arial" panose="020B0604020202020204" pitchFamily="34" charset="0"/>
                <a:ea typeface="+mn-ea"/>
                <a:cs typeface="+mn-cs"/>
              </a:defRPr>
            </a:lvl3pPr>
            <a:lvl4pPr marL="1662113" indent="-290513">
              <a:buFont typeface="Wingdings" panose="05000000000000000000" pitchFamily="2" charset="2"/>
              <a:buChar char="§"/>
              <a:tabLst/>
              <a:defRPr lang="en-US" sz="1800" b="0" i="0" kern="1200" dirty="0" smtClean="0">
                <a:solidFill>
                  <a:srgbClr val="01357F"/>
                </a:solidFill>
                <a:latin typeface="Arial" panose="020B0604020202020204" pitchFamily="34" charset="0"/>
                <a:ea typeface="+mn-ea"/>
                <a:cs typeface="+mn-cs"/>
              </a:defRPr>
            </a:lvl4pPr>
            <a:lvl5pPr marL="2119313" indent="-290513">
              <a:buFont typeface="Wingdings" panose="05000000000000000000" pitchFamily="2" charset="2"/>
              <a:buChar char="v"/>
              <a:tabLst/>
              <a:defRPr lang="en-US" sz="1800" b="0" i="0" kern="1200" dirty="0">
                <a:solidFill>
                  <a:srgbClr val="01357F"/>
                </a:solidFill>
                <a:latin typeface="Arial" panose="020B0604020202020204" pitchFamily="34"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6"/>
          </p:nvPr>
        </p:nvSpPr>
        <p:spPr>
          <a:xfrm>
            <a:off x="173736" y="1289304"/>
            <a:ext cx="11739282" cy="1353670"/>
          </a:xfrm>
        </p:spPr>
        <p:txBody>
          <a:bodyPr/>
          <a:lstStyle>
            <a:lvl1pPr marL="285750" indent="-285750">
              <a:lnSpc>
                <a:spcPts val="2140"/>
              </a:lnSpc>
              <a:buFont typeface="+mj-lt"/>
              <a:buAutoNum type="arabicPeriod"/>
              <a:tabLst/>
              <a:defRPr sz="1800" b="0" i="0">
                <a:solidFill>
                  <a:srgbClr val="01357F"/>
                </a:solidFill>
                <a:latin typeface="Arial" panose="020B0604020202020204" pitchFamily="34" charset="0"/>
              </a:defRPr>
            </a:lvl1pPr>
            <a:lvl2pPr marL="687388" indent="-285750">
              <a:lnSpc>
                <a:spcPts val="2140"/>
              </a:lnSpc>
              <a:buFont typeface="Arial" panose="020B0604020202020204" pitchFamily="34" charset="0"/>
              <a:buChar char="•"/>
              <a:tabLst/>
              <a:defRPr sz="1800" b="0" i="0">
                <a:solidFill>
                  <a:srgbClr val="01357F"/>
                </a:solidFill>
                <a:latin typeface="Arial" panose="020B0604020202020204" pitchFamily="34" charset="0"/>
              </a:defRPr>
            </a:lvl2pPr>
            <a:lvl3pPr marL="974725" indent="-223838">
              <a:lnSpc>
                <a:spcPts val="2140"/>
              </a:lnSpc>
              <a:buFont typeface="Courier New" panose="02070309020205020404" pitchFamily="49" charset="0"/>
              <a:buChar char="o"/>
              <a:tabLst/>
              <a:defRPr sz="1800" b="0" i="0">
                <a:solidFill>
                  <a:srgbClr val="01357F"/>
                </a:solidFill>
                <a:latin typeface="Arial" panose="020B0604020202020204" pitchFamily="34" charset="0"/>
              </a:defRPr>
            </a:lvl3pPr>
            <a:lvl4pPr marL="1430338" indent="-285750">
              <a:lnSpc>
                <a:spcPts val="2140"/>
              </a:lnSpc>
              <a:buFont typeface="Wingdings" panose="05000000000000000000" pitchFamily="2" charset="2"/>
              <a:buChar char="§"/>
              <a:tabLst/>
              <a:defRPr b="0" i="0">
                <a:solidFill>
                  <a:srgbClr val="01357F"/>
                </a:solidFill>
                <a:latin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70E3AAD4-3472-42B4-6FE8-2C5215EDB7AA}"/>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92650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M24 - Blank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ED039-EA57-2F7E-E0E5-0D87D7D802C0}"/>
              </a:ext>
            </a:extLst>
          </p:cNvPr>
          <p:cNvSpPr>
            <a:spLocks noGrp="1"/>
          </p:cNvSpPr>
          <p:nvPr>
            <p:ph type="title"/>
          </p:nvPr>
        </p:nvSpPr>
        <p:spPr/>
        <p:txBody>
          <a:bodyPr/>
          <a:lstStyle/>
          <a:p>
            <a:r>
              <a:rPr lang="en-US"/>
              <a:t>Click to edit Master title style</a:t>
            </a:r>
          </a:p>
        </p:txBody>
      </p:sp>
    </p:spTree>
    <p:custDataLst>
      <p:tags r:id="rId1"/>
    </p:custDataLst>
    <p:extLst>
      <p:ext uri="{BB962C8B-B14F-4D97-AF65-F5344CB8AC3E}">
        <p14:creationId xmlns:p14="http://schemas.microsoft.com/office/powerpoint/2010/main" val="243547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M24 - Titles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BA6D1-E604-849F-861A-6F1E750F75F1}"/>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2" name="Text Placeholder 8">
            <a:extLst>
              <a:ext uri="{FF2B5EF4-FFF2-40B4-BE49-F238E27FC236}">
                <a16:creationId xmlns:a16="http://schemas.microsoft.com/office/drawing/2014/main" id="{BD486480-3D91-8889-8631-CCC796B46D53}"/>
              </a:ext>
            </a:extLst>
          </p:cNvPr>
          <p:cNvSpPr>
            <a:spLocks noGrp="1"/>
          </p:cNvSpPr>
          <p:nvPr>
            <p:ph type="body" sz="quarter" idx="11"/>
          </p:nvPr>
        </p:nvSpPr>
        <p:spPr>
          <a:xfrm>
            <a:off x="2423160" y="2286000"/>
            <a:ext cx="4089575" cy="329184"/>
          </a:xfrm>
        </p:spPr>
        <p:txBody>
          <a:bodyPr/>
          <a:lstStyle>
            <a:lvl1pPr marL="0" indent="0">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23" name="Text Placeholder 8">
            <a:extLst>
              <a:ext uri="{FF2B5EF4-FFF2-40B4-BE49-F238E27FC236}">
                <a16:creationId xmlns:a16="http://schemas.microsoft.com/office/drawing/2014/main" id="{75248997-43B9-39E1-7D04-E8DA36D7A087}"/>
              </a:ext>
            </a:extLst>
          </p:cNvPr>
          <p:cNvSpPr>
            <a:spLocks noGrp="1"/>
          </p:cNvSpPr>
          <p:nvPr>
            <p:ph type="body" sz="quarter" idx="12"/>
          </p:nvPr>
        </p:nvSpPr>
        <p:spPr>
          <a:xfrm>
            <a:off x="7086252" y="2273190"/>
            <a:ext cx="3319397" cy="683987"/>
          </a:xfrm>
        </p:spPr>
        <p:txBody>
          <a:bodyPr anchor="ctr"/>
          <a:lstStyle>
            <a:lvl1pPr marL="0" indent="0">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4" name="Text Placeholder 8">
            <a:extLst>
              <a:ext uri="{FF2B5EF4-FFF2-40B4-BE49-F238E27FC236}">
                <a16:creationId xmlns:a16="http://schemas.microsoft.com/office/drawing/2014/main" id="{8B96E44D-79C1-2E8C-974D-4D18065991EE}"/>
              </a:ext>
            </a:extLst>
          </p:cNvPr>
          <p:cNvSpPr>
            <a:spLocks noGrp="1"/>
          </p:cNvSpPr>
          <p:nvPr>
            <p:ph type="body" sz="quarter" idx="13"/>
          </p:nvPr>
        </p:nvSpPr>
        <p:spPr>
          <a:xfrm>
            <a:off x="2423160" y="2642616"/>
            <a:ext cx="4089575" cy="329184"/>
          </a:xfrm>
        </p:spPr>
        <p:txBody>
          <a:bodyPr/>
          <a:lstStyle>
            <a:lvl1pPr marL="0" indent="0">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25" name="Text Placeholder 8">
            <a:extLst>
              <a:ext uri="{FF2B5EF4-FFF2-40B4-BE49-F238E27FC236}">
                <a16:creationId xmlns:a16="http://schemas.microsoft.com/office/drawing/2014/main" id="{CAAAE0AC-1BEC-60AE-E1DA-7438253B246B}"/>
              </a:ext>
            </a:extLst>
          </p:cNvPr>
          <p:cNvSpPr>
            <a:spLocks noGrp="1"/>
          </p:cNvSpPr>
          <p:nvPr>
            <p:ph type="body" sz="quarter" idx="14"/>
          </p:nvPr>
        </p:nvSpPr>
        <p:spPr>
          <a:xfrm>
            <a:off x="2423160" y="3913632"/>
            <a:ext cx="4089575" cy="329184"/>
          </a:xfrm>
        </p:spPr>
        <p:txBody>
          <a:bodyPr/>
          <a:lstStyle>
            <a:lvl1pPr marL="0" indent="0">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26" name="Text Placeholder 8">
            <a:extLst>
              <a:ext uri="{FF2B5EF4-FFF2-40B4-BE49-F238E27FC236}">
                <a16:creationId xmlns:a16="http://schemas.microsoft.com/office/drawing/2014/main" id="{72C17A18-ECC9-53E5-7C21-396502D1CBC7}"/>
              </a:ext>
            </a:extLst>
          </p:cNvPr>
          <p:cNvSpPr>
            <a:spLocks noGrp="1"/>
          </p:cNvSpPr>
          <p:nvPr>
            <p:ph type="body" sz="quarter" idx="15"/>
          </p:nvPr>
        </p:nvSpPr>
        <p:spPr>
          <a:xfrm>
            <a:off x="7086252" y="3919110"/>
            <a:ext cx="3319397" cy="683987"/>
          </a:xfrm>
        </p:spPr>
        <p:txBody>
          <a:bodyPr anchor="ctr"/>
          <a:lstStyle>
            <a:lvl1pPr marL="0" indent="0">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7" name="Text Placeholder 8">
            <a:extLst>
              <a:ext uri="{FF2B5EF4-FFF2-40B4-BE49-F238E27FC236}">
                <a16:creationId xmlns:a16="http://schemas.microsoft.com/office/drawing/2014/main" id="{679216E4-0E10-8812-A800-B249BC0FB81F}"/>
              </a:ext>
            </a:extLst>
          </p:cNvPr>
          <p:cNvSpPr>
            <a:spLocks noGrp="1"/>
          </p:cNvSpPr>
          <p:nvPr>
            <p:ph type="body" sz="quarter" idx="16"/>
          </p:nvPr>
        </p:nvSpPr>
        <p:spPr>
          <a:xfrm>
            <a:off x="2423160" y="4261104"/>
            <a:ext cx="4089575" cy="329184"/>
          </a:xfrm>
        </p:spPr>
        <p:txBody>
          <a:bodyPr/>
          <a:lstStyle>
            <a:lvl1pPr marL="0" indent="0">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8" name="Picture Placeholder 14">
            <a:extLst>
              <a:ext uri="{FF2B5EF4-FFF2-40B4-BE49-F238E27FC236}">
                <a16:creationId xmlns:a16="http://schemas.microsoft.com/office/drawing/2014/main" id="{69873954-E26F-1327-4944-79BFF6776BD2}"/>
              </a:ext>
            </a:extLst>
          </p:cNvPr>
          <p:cNvSpPr>
            <a:spLocks noGrp="1"/>
          </p:cNvSpPr>
          <p:nvPr>
            <p:ph type="pic" sz="quarter" idx="37" hasCustomPrompt="1"/>
          </p:nvPr>
        </p:nvSpPr>
        <p:spPr>
          <a:xfrm>
            <a:off x="943734" y="1959426"/>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11" name="Picture Placeholder 14">
            <a:extLst>
              <a:ext uri="{FF2B5EF4-FFF2-40B4-BE49-F238E27FC236}">
                <a16:creationId xmlns:a16="http://schemas.microsoft.com/office/drawing/2014/main" id="{37FE5E1E-D78B-6444-6819-E362566DD905}"/>
              </a:ext>
            </a:extLst>
          </p:cNvPr>
          <p:cNvSpPr>
            <a:spLocks noGrp="1"/>
          </p:cNvSpPr>
          <p:nvPr>
            <p:ph type="pic" sz="quarter" idx="38" hasCustomPrompt="1"/>
          </p:nvPr>
        </p:nvSpPr>
        <p:spPr>
          <a:xfrm>
            <a:off x="956796" y="3522614"/>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12" name="Straight Connector 11">
            <a:extLst>
              <a:ext uri="{FF2B5EF4-FFF2-40B4-BE49-F238E27FC236}">
                <a16:creationId xmlns:a16="http://schemas.microsoft.com/office/drawing/2014/main" id="{97137187-FAFD-7DED-9BB5-5DB34D7B23E3}"/>
              </a:ext>
            </a:extLst>
          </p:cNvPr>
          <p:cNvCxnSpPr>
            <a:cxnSpLocks/>
          </p:cNvCxnSpPr>
          <p:nvPr userDrawn="1"/>
        </p:nvCxnSpPr>
        <p:spPr>
          <a:xfrm>
            <a:off x="6882822" y="2205771"/>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12CA75F-3776-7D0C-4ED4-67287A5A27CA}"/>
              </a:ext>
            </a:extLst>
          </p:cNvPr>
          <p:cNvCxnSpPr>
            <a:cxnSpLocks/>
          </p:cNvCxnSpPr>
          <p:nvPr userDrawn="1"/>
        </p:nvCxnSpPr>
        <p:spPr>
          <a:xfrm>
            <a:off x="6882821" y="3796763"/>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70952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M24 - Titles w/moderator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F28CF2-49DD-644D-3AD0-358455B72DCE}"/>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8" name="Text Placeholder 8">
            <a:extLst>
              <a:ext uri="{FF2B5EF4-FFF2-40B4-BE49-F238E27FC236}">
                <a16:creationId xmlns:a16="http://schemas.microsoft.com/office/drawing/2014/main" id="{310E677B-AA03-E5FD-B735-B3CEE95AFA53}"/>
              </a:ext>
            </a:extLst>
          </p:cNvPr>
          <p:cNvSpPr>
            <a:spLocks noGrp="1"/>
          </p:cNvSpPr>
          <p:nvPr>
            <p:ph type="body" sz="quarter" idx="11"/>
          </p:nvPr>
        </p:nvSpPr>
        <p:spPr>
          <a:xfrm>
            <a:off x="2423160" y="2286000"/>
            <a:ext cx="4089575" cy="329184"/>
          </a:xfrm>
        </p:spPr>
        <p:txBody>
          <a:bodyPr/>
          <a:lstStyle>
            <a:lvl1pPr marL="0" indent="0">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95AEEDD8-6F9D-E036-034C-D68A78D9F7F4}"/>
              </a:ext>
            </a:extLst>
          </p:cNvPr>
          <p:cNvSpPr>
            <a:spLocks noGrp="1"/>
          </p:cNvSpPr>
          <p:nvPr>
            <p:ph type="body" sz="quarter" idx="13"/>
          </p:nvPr>
        </p:nvSpPr>
        <p:spPr>
          <a:xfrm>
            <a:off x="2423160" y="2642616"/>
            <a:ext cx="4089575" cy="329184"/>
          </a:xfrm>
        </p:spPr>
        <p:txBody>
          <a:bodyPr/>
          <a:lstStyle>
            <a:lvl1pPr marL="0" indent="0">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B76B4A2D-3E5B-556D-45AE-3AB6167D3D6C}"/>
              </a:ext>
            </a:extLst>
          </p:cNvPr>
          <p:cNvSpPr>
            <a:spLocks noGrp="1"/>
          </p:cNvSpPr>
          <p:nvPr>
            <p:ph type="body" sz="quarter" idx="14"/>
          </p:nvPr>
        </p:nvSpPr>
        <p:spPr>
          <a:xfrm>
            <a:off x="2423160" y="3913632"/>
            <a:ext cx="4089575" cy="329184"/>
          </a:xfrm>
        </p:spPr>
        <p:txBody>
          <a:bodyPr/>
          <a:lstStyle>
            <a:lvl1pPr marL="0" indent="0">
              <a:buNone/>
              <a:defRPr sz="1800" b="1" i="0">
                <a:solidFill>
                  <a:srgbClr val="01357F"/>
                </a:solidFill>
                <a:latin typeface="Arial" panose="020B0604020202020204" pitchFamily="34" charset="0"/>
              </a:defRPr>
            </a:lvl1pPr>
          </a:lstStyle>
          <a:p>
            <a:pPr lvl="0"/>
            <a:r>
              <a:rPr lang="en-US"/>
              <a:t>Click to edit Master text styles</a:t>
            </a:r>
          </a:p>
        </p:txBody>
      </p:sp>
      <p:sp>
        <p:nvSpPr>
          <p:cNvPr id="14" name="Text Placeholder 8">
            <a:extLst>
              <a:ext uri="{FF2B5EF4-FFF2-40B4-BE49-F238E27FC236}">
                <a16:creationId xmlns:a16="http://schemas.microsoft.com/office/drawing/2014/main" id="{510288F8-4FDB-EECD-0EB9-7C253B7157FF}"/>
              </a:ext>
            </a:extLst>
          </p:cNvPr>
          <p:cNvSpPr>
            <a:spLocks noGrp="1"/>
          </p:cNvSpPr>
          <p:nvPr>
            <p:ph type="body" sz="quarter" idx="16"/>
          </p:nvPr>
        </p:nvSpPr>
        <p:spPr>
          <a:xfrm>
            <a:off x="2423160" y="4261104"/>
            <a:ext cx="4089575" cy="329184"/>
          </a:xfrm>
        </p:spPr>
        <p:txBody>
          <a:bodyPr/>
          <a:lstStyle>
            <a:lvl1pPr marL="0" indent="0">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5" name="Picture Placeholder 4">
            <a:extLst>
              <a:ext uri="{FF2B5EF4-FFF2-40B4-BE49-F238E27FC236}">
                <a16:creationId xmlns:a16="http://schemas.microsoft.com/office/drawing/2014/main" id="{52FC2673-7080-FBA9-92F1-5C113657D3FE}"/>
              </a:ext>
            </a:extLst>
          </p:cNvPr>
          <p:cNvSpPr>
            <a:spLocks noGrp="1"/>
          </p:cNvSpPr>
          <p:nvPr>
            <p:ph type="pic" sz="quarter" idx="44" hasCustomPrompt="1"/>
          </p:nvPr>
        </p:nvSpPr>
        <p:spPr>
          <a:xfrm>
            <a:off x="7787635" y="2255515"/>
            <a:ext cx="1861746" cy="809903"/>
          </a:xfrm>
        </p:spPr>
        <p:txBody>
          <a:bodyPr tIns="91440" bIns="91440" anchor="ctr"/>
          <a:lstStyle>
            <a:lvl1pPr marL="0" indent="0" algn="l">
              <a:buFontTx/>
              <a:buNone/>
              <a:defRPr sz="1200"/>
            </a:lvl1pPr>
          </a:lstStyle>
          <a:p>
            <a:r>
              <a:rPr lang="en-US" dirty="0"/>
              <a:t>Insert logo</a:t>
            </a:r>
          </a:p>
        </p:txBody>
      </p:sp>
      <p:sp>
        <p:nvSpPr>
          <p:cNvPr id="15" name="Picture Placeholder 4">
            <a:extLst>
              <a:ext uri="{FF2B5EF4-FFF2-40B4-BE49-F238E27FC236}">
                <a16:creationId xmlns:a16="http://schemas.microsoft.com/office/drawing/2014/main" id="{93B7B45F-5C78-2300-B9F7-5A071C79B054}"/>
              </a:ext>
            </a:extLst>
          </p:cNvPr>
          <p:cNvSpPr>
            <a:spLocks noGrp="1"/>
          </p:cNvSpPr>
          <p:nvPr>
            <p:ph type="pic" sz="quarter" idx="46" hasCustomPrompt="1"/>
          </p:nvPr>
        </p:nvSpPr>
        <p:spPr>
          <a:xfrm>
            <a:off x="7787635" y="3832145"/>
            <a:ext cx="1861746" cy="809903"/>
          </a:xfrm>
        </p:spPr>
        <p:txBody>
          <a:bodyPr tIns="91440" bIns="91440" anchor="ctr"/>
          <a:lstStyle>
            <a:lvl1pPr marL="0" indent="0" algn="l">
              <a:buFontTx/>
              <a:buNone/>
              <a:defRPr sz="1200"/>
            </a:lvl1pPr>
          </a:lstStyle>
          <a:p>
            <a:r>
              <a:rPr lang="en-US" dirty="0"/>
              <a:t>Insert logo</a:t>
            </a:r>
          </a:p>
        </p:txBody>
      </p:sp>
      <p:cxnSp>
        <p:nvCxnSpPr>
          <p:cNvPr id="16" name="Straight Connector 15">
            <a:extLst>
              <a:ext uri="{FF2B5EF4-FFF2-40B4-BE49-F238E27FC236}">
                <a16:creationId xmlns:a16="http://schemas.microsoft.com/office/drawing/2014/main" id="{07D35BFF-BCAB-6BEF-F029-2246143B7E8F}"/>
              </a:ext>
            </a:extLst>
          </p:cNvPr>
          <p:cNvCxnSpPr>
            <a:cxnSpLocks/>
          </p:cNvCxnSpPr>
          <p:nvPr userDrawn="1"/>
        </p:nvCxnSpPr>
        <p:spPr>
          <a:xfrm>
            <a:off x="6656399" y="2197062"/>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312E915-30ED-49E6-C730-8A53385ED43B}"/>
              </a:ext>
            </a:extLst>
          </p:cNvPr>
          <p:cNvCxnSpPr>
            <a:cxnSpLocks/>
          </p:cNvCxnSpPr>
          <p:nvPr userDrawn="1"/>
        </p:nvCxnSpPr>
        <p:spPr>
          <a:xfrm>
            <a:off x="6656398" y="3788054"/>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3" name="Picture Placeholder 14">
            <a:extLst>
              <a:ext uri="{FF2B5EF4-FFF2-40B4-BE49-F238E27FC236}">
                <a16:creationId xmlns:a16="http://schemas.microsoft.com/office/drawing/2014/main" id="{DF680FD7-5F73-9AD1-1BFF-D886041FBED5}"/>
              </a:ext>
            </a:extLst>
          </p:cNvPr>
          <p:cNvSpPr>
            <a:spLocks noGrp="1"/>
          </p:cNvSpPr>
          <p:nvPr>
            <p:ph type="pic" sz="quarter" idx="37" hasCustomPrompt="1"/>
          </p:nvPr>
        </p:nvSpPr>
        <p:spPr>
          <a:xfrm>
            <a:off x="943734" y="1959426"/>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6" name="Picture Placeholder 14">
            <a:extLst>
              <a:ext uri="{FF2B5EF4-FFF2-40B4-BE49-F238E27FC236}">
                <a16:creationId xmlns:a16="http://schemas.microsoft.com/office/drawing/2014/main" id="{AE7169DC-85D5-0EBE-178A-DF1EEB6F7BE2}"/>
              </a:ext>
            </a:extLst>
          </p:cNvPr>
          <p:cNvSpPr>
            <a:spLocks noGrp="1"/>
          </p:cNvSpPr>
          <p:nvPr>
            <p:ph type="pic" sz="quarter" idx="38" hasCustomPrompt="1"/>
          </p:nvPr>
        </p:nvSpPr>
        <p:spPr>
          <a:xfrm>
            <a:off x="956796" y="3522614"/>
            <a:ext cx="1348798" cy="135579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Tree>
    <p:custDataLst>
      <p:tags r:id="rId1"/>
    </p:custDataLst>
    <p:extLst>
      <p:ext uri="{BB962C8B-B14F-4D97-AF65-F5344CB8AC3E}">
        <p14:creationId xmlns:p14="http://schemas.microsoft.com/office/powerpoint/2010/main" val="228535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ogos">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BBE5E-727C-294F-13B2-CA9FA0D15AC1}"/>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2" name="Text Placeholder 8">
            <a:extLst>
              <a:ext uri="{FF2B5EF4-FFF2-40B4-BE49-F238E27FC236}">
                <a16:creationId xmlns:a16="http://schemas.microsoft.com/office/drawing/2014/main" id="{B1D04DA9-F8B6-0EEE-8086-157A1FDBA399}"/>
              </a:ext>
            </a:extLst>
          </p:cNvPr>
          <p:cNvSpPr>
            <a:spLocks noGrp="1"/>
          </p:cNvSpPr>
          <p:nvPr>
            <p:ph type="body" sz="quarter" idx="11"/>
          </p:nvPr>
        </p:nvSpPr>
        <p:spPr>
          <a:xfrm>
            <a:off x="2514425" y="1932212"/>
            <a:ext cx="4089575" cy="260911"/>
          </a:xfrm>
        </p:spPr>
        <p:txBody>
          <a:bodyPr/>
          <a:lstStyle>
            <a:lvl1pPr marL="0" indent="0">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134589AC-0BA7-0DCD-A202-3FCE8BD512BD}"/>
              </a:ext>
            </a:extLst>
          </p:cNvPr>
          <p:cNvSpPr>
            <a:spLocks noGrp="1"/>
          </p:cNvSpPr>
          <p:nvPr>
            <p:ph type="body" sz="quarter" idx="13"/>
          </p:nvPr>
        </p:nvSpPr>
        <p:spPr>
          <a:xfrm>
            <a:off x="2514425" y="2205735"/>
            <a:ext cx="4089575" cy="260911"/>
          </a:xfrm>
        </p:spPr>
        <p:txBody>
          <a:bodyPr/>
          <a:lstStyle>
            <a:lvl1pPr marL="0" indent="0">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7A265BE4-7102-01C2-4AB3-01EE7CB05B62}"/>
              </a:ext>
            </a:extLst>
          </p:cNvPr>
          <p:cNvSpPr>
            <a:spLocks noGrp="1"/>
          </p:cNvSpPr>
          <p:nvPr>
            <p:ph type="body" sz="quarter" idx="14"/>
          </p:nvPr>
        </p:nvSpPr>
        <p:spPr>
          <a:xfrm>
            <a:off x="2514425" y="3249014"/>
            <a:ext cx="4089575" cy="260911"/>
          </a:xfrm>
        </p:spPr>
        <p:txBody>
          <a:bodyPr/>
          <a:lstStyle>
            <a:lvl1pPr marL="0" indent="0">
              <a:buNone/>
              <a:defRPr sz="1800" b="1" i="0">
                <a:solidFill>
                  <a:srgbClr val="01357F"/>
                </a:solidFill>
                <a:latin typeface="Arial" panose="020B0604020202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777F73CD-65A4-6327-8F05-DB69E263A6AF}"/>
              </a:ext>
            </a:extLst>
          </p:cNvPr>
          <p:cNvSpPr>
            <a:spLocks noGrp="1"/>
          </p:cNvSpPr>
          <p:nvPr>
            <p:ph type="body" sz="quarter" idx="16"/>
          </p:nvPr>
        </p:nvSpPr>
        <p:spPr>
          <a:xfrm>
            <a:off x="2514425" y="3522537"/>
            <a:ext cx="4089575" cy="260911"/>
          </a:xfrm>
        </p:spPr>
        <p:txBody>
          <a:bodyPr/>
          <a:lstStyle>
            <a:lvl1pPr marL="0" indent="0">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6" name="Text Placeholder 8">
            <a:extLst>
              <a:ext uri="{FF2B5EF4-FFF2-40B4-BE49-F238E27FC236}">
                <a16:creationId xmlns:a16="http://schemas.microsoft.com/office/drawing/2014/main" id="{AD1B9B18-1820-1892-D6E8-F384CB20A5C2}"/>
              </a:ext>
            </a:extLst>
          </p:cNvPr>
          <p:cNvSpPr>
            <a:spLocks noGrp="1"/>
          </p:cNvSpPr>
          <p:nvPr>
            <p:ph type="body" sz="quarter" idx="17"/>
          </p:nvPr>
        </p:nvSpPr>
        <p:spPr>
          <a:xfrm>
            <a:off x="2514425" y="4565816"/>
            <a:ext cx="4089575" cy="260911"/>
          </a:xfrm>
        </p:spPr>
        <p:txBody>
          <a:bodyPr/>
          <a:lstStyle>
            <a:lvl1pPr marL="0" indent="0">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7" name="Text Placeholder 8">
            <a:extLst>
              <a:ext uri="{FF2B5EF4-FFF2-40B4-BE49-F238E27FC236}">
                <a16:creationId xmlns:a16="http://schemas.microsoft.com/office/drawing/2014/main" id="{425008C4-8460-384B-F6DE-1A812B0EBCA7}"/>
              </a:ext>
            </a:extLst>
          </p:cNvPr>
          <p:cNvSpPr>
            <a:spLocks noGrp="1"/>
          </p:cNvSpPr>
          <p:nvPr>
            <p:ph type="body" sz="quarter" idx="19"/>
          </p:nvPr>
        </p:nvSpPr>
        <p:spPr>
          <a:xfrm>
            <a:off x="2514425" y="4839339"/>
            <a:ext cx="4089575" cy="260911"/>
          </a:xfrm>
        </p:spPr>
        <p:txBody>
          <a:bodyPr/>
          <a:lstStyle>
            <a:lvl1pPr marL="0" indent="0">
              <a:buNone/>
              <a:defRPr sz="1500" b="0" i="0">
                <a:solidFill>
                  <a:srgbClr val="01357F"/>
                </a:solidFill>
                <a:latin typeface="Arial" panose="020B0604020202020204" pitchFamily="34" charset="0"/>
              </a:defRPr>
            </a:lvl1pPr>
          </a:lstStyle>
          <a:p>
            <a:pPr lvl="0"/>
            <a:r>
              <a:rPr lang="en-US"/>
              <a:t>Click to edit Master text styles</a:t>
            </a:r>
          </a:p>
        </p:txBody>
      </p:sp>
      <p:sp>
        <p:nvSpPr>
          <p:cNvPr id="26" name="Text Placeholder 8">
            <a:extLst>
              <a:ext uri="{FF2B5EF4-FFF2-40B4-BE49-F238E27FC236}">
                <a16:creationId xmlns:a16="http://schemas.microsoft.com/office/drawing/2014/main" id="{67AB9321-6FB9-1D77-8A39-9AEB60A139C4}"/>
              </a:ext>
            </a:extLst>
          </p:cNvPr>
          <p:cNvSpPr>
            <a:spLocks noGrp="1"/>
          </p:cNvSpPr>
          <p:nvPr>
            <p:ph type="body" sz="quarter" idx="12"/>
          </p:nvPr>
        </p:nvSpPr>
        <p:spPr>
          <a:xfrm>
            <a:off x="7086252" y="1950378"/>
            <a:ext cx="3319397" cy="534434"/>
          </a:xfrm>
        </p:spPr>
        <p:txBody>
          <a:bodyPr anchor="ctr"/>
          <a:lstStyle>
            <a:lvl1pPr marL="0" indent="0">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7" name="Text Placeholder 8">
            <a:extLst>
              <a:ext uri="{FF2B5EF4-FFF2-40B4-BE49-F238E27FC236}">
                <a16:creationId xmlns:a16="http://schemas.microsoft.com/office/drawing/2014/main" id="{36B8E1F8-9B79-77C8-032A-2D9E80F00193}"/>
              </a:ext>
            </a:extLst>
          </p:cNvPr>
          <p:cNvSpPr>
            <a:spLocks noGrp="1"/>
          </p:cNvSpPr>
          <p:nvPr>
            <p:ph type="body" sz="quarter" idx="15"/>
          </p:nvPr>
        </p:nvSpPr>
        <p:spPr>
          <a:xfrm>
            <a:off x="7086252" y="3279050"/>
            <a:ext cx="3319397" cy="534434"/>
          </a:xfrm>
        </p:spPr>
        <p:txBody>
          <a:bodyPr anchor="ctr"/>
          <a:lstStyle>
            <a:lvl1pPr marL="0" indent="0">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8" name="Text Placeholder 8">
            <a:extLst>
              <a:ext uri="{FF2B5EF4-FFF2-40B4-BE49-F238E27FC236}">
                <a16:creationId xmlns:a16="http://schemas.microsoft.com/office/drawing/2014/main" id="{835A2F9B-0599-B001-1CB2-803C61F97D76}"/>
              </a:ext>
            </a:extLst>
          </p:cNvPr>
          <p:cNvSpPr>
            <a:spLocks noGrp="1"/>
          </p:cNvSpPr>
          <p:nvPr>
            <p:ph type="body" sz="quarter" idx="18"/>
          </p:nvPr>
        </p:nvSpPr>
        <p:spPr>
          <a:xfrm>
            <a:off x="7086252" y="4598900"/>
            <a:ext cx="3319397" cy="534434"/>
          </a:xfrm>
        </p:spPr>
        <p:txBody>
          <a:bodyPr anchor="ctr"/>
          <a:lstStyle>
            <a:lvl1pPr marL="0" indent="0">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29" name="Picture Placeholder 14">
            <a:extLst>
              <a:ext uri="{FF2B5EF4-FFF2-40B4-BE49-F238E27FC236}">
                <a16:creationId xmlns:a16="http://schemas.microsoft.com/office/drawing/2014/main" id="{C35B4F00-6802-04D7-CCE0-29DE28966B7C}"/>
              </a:ext>
            </a:extLst>
          </p:cNvPr>
          <p:cNvSpPr>
            <a:spLocks noGrp="1"/>
          </p:cNvSpPr>
          <p:nvPr>
            <p:ph type="pic" sz="quarter" idx="45" hasCustomPrompt="1"/>
          </p:nvPr>
        </p:nvSpPr>
        <p:spPr>
          <a:xfrm>
            <a:off x="1109388" y="2979623"/>
            <a:ext cx="1093787" cy="1099461"/>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0" name="Picture Placeholder 14">
            <a:extLst>
              <a:ext uri="{FF2B5EF4-FFF2-40B4-BE49-F238E27FC236}">
                <a16:creationId xmlns:a16="http://schemas.microsoft.com/office/drawing/2014/main" id="{AE49F852-4D32-2984-0F01-C1ADFA2152CB}"/>
              </a:ext>
            </a:extLst>
          </p:cNvPr>
          <p:cNvSpPr>
            <a:spLocks noGrp="1"/>
          </p:cNvSpPr>
          <p:nvPr>
            <p:ph type="pic" sz="quarter" idx="37" hasCustomPrompt="1"/>
          </p:nvPr>
        </p:nvSpPr>
        <p:spPr>
          <a:xfrm>
            <a:off x="1109388" y="1665860"/>
            <a:ext cx="1093787" cy="1099461"/>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34" name="Picture Placeholder 14">
            <a:extLst>
              <a:ext uri="{FF2B5EF4-FFF2-40B4-BE49-F238E27FC236}">
                <a16:creationId xmlns:a16="http://schemas.microsoft.com/office/drawing/2014/main" id="{CD58FB96-2098-094F-527E-DAE5B39B45C5}"/>
              </a:ext>
            </a:extLst>
          </p:cNvPr>
          <p:cNvSpPr>
            <a:spLocks noGrp="1"/>
          </p:cNvSpPr>
          <p:nvPr>
            <p:ph type="pic" sz="quarter" idx="46" hasCustomPrompt="1"/>
          </p:nvPr>
        </p:nvSpPr>
        <p:spPr>
          <a:xfrm>
            <a:off x="1109388" y="4293387"/>
            <a:ext cx="1093787" cy="1099461"/>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35" name="Straight Connector 34">
            <a:extLst>
              <a:ext uri="{FF2B5EF4-FFF2-40B4-BE49-F238E27FC236}">
                <a16:creationId xmlns:a16="http://schemas.microsoft.com/office/drawing/2014/main" id="{3ABB540B-11E5-5C36-EDE9-F8CCDBA43116}"/>
              </a:ext>
            </a:extLst>
          </p:cNvPr>
          <p:cNvCxnSpPr>
            <a:cxnSpLocks/>
          </p:cNvCxnSpPr>
          <p:nvPr userDrawn="1"/>
        </p:nvCxnSpPr>
        <p:spPr>
          <a:xfrm>
            <a:off x="6772352" y="1749801"/>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10A860A-5EAE-73AB-D1CC-B561B1A3258D}"/>
              </a:ext>
            </a:extLst>
          </p:cNvPr>
          <p:cNvCxnSpPr>
            <a:cxnSpLocks/>
          </p:cNvCxnSpPr>
          <p:nvPr userDrawn="1"/>
        </p:nvCxnSpPr>
        <p:spPr>
          <a:xfrm>
            <a:off x="6772352" y="3072436"/>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9B2774B7-CDCE-58F6-E42A-E98512221A5F}"/>
              </a:ext>
            </a:extLst>
          </p:cNvPr>
          <p:cNvCxnSpPr>
            <a:cxnSpLocks/>
          </p:cNvCxnSpPr>
          <p:nvPr userDrawn="1"/>
        </p:nvCxnSpPr>
        <p:spPr>
          <a:xfrm>
            <a:off x="6772352" y="4377776"/>
            <a:ext cx="0" cy="9144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85198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M24 - Titles + Pics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8B02AC-E288-4308-91F0-0B16C6E14883}"/>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8">
            <a:extLst>
              <a:ext uri="{FF2B5EF4-FFF2-40B4-BE49-F238E27FC236}">
                <a16:creationId xmlns:a16="http://schemas.microsoft.com/office/drawing/2014/main" id="{F1FD47F8-AE90-7E62-70C1-762D6C2EE657}"/>
              </a:ext>
            </a:extLst>
          </p:cNvPr>
          <p:cNvSpPr>
            <a:spLocks noGrp="1"/>
          </p:cNvSpPr>
          <p:nvPr>
            <p:ph type="body" sz="quarter" idx="11"/>
          </p:nvPr>
        </p:nvSpPr>
        <p:spPr>
          <a:xfrm>
            <a:off x="2514425" y="1801689"/>
            <a:ext cx="4089575" cy="260911"/>
          </a:xfrm>
        </p:spPr>
        <p:txBody>
          <a:bodyPr/>
          <a:lstStyle>
            <a:lvl1pPr marL="0" indent="0">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A9F6D1F3-B2CA-0840-8C68-2A443B7309B0}"/>
              </a:ext>
            </a:extLst>
          </p:cNvPr>
          <p:cNvSpPr>
            <a:spLocks noGrp="1"/>
          </p:cNvSpPr>
          <p:nvPr>
            <p:ph type="body" sz="quarter" idx="12"/>
          </p:nvPr>
        </p:nvSpPr>
        <p:spPr>
          <a:xfrm>
            <a:off x="7086252" y="1801690"/>
            <a:ext cx="3319397" cy="534434"/>
          </a:xfrm>
        </p:spPr>
        <p:txBody>
          <a:bodyPr anchor="ctr"/>
          <a:lstStyle>
            <a:lvl1pPr marL="0" indent="0">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D7B4EFF4-00D2-0669-C5EF-78CA728DF72D}"/>
              </a:ext>
            </a:extLst>
          </p:cNvPr>
          <p:cNvSpPr>
            <a:spLocks noGrp="1"/>
          </p:cNvSpPr>
          <p:nvPr>
            <p:ph type="body" sz="quarter" idx="13"/>
          </p:nvPr>
        </p:nvSpPr>
        <p:spPr>
          <a:xfrm>
            <a:off x="2514425" y="2075212"/>
            <a:ext cx="4089575" cy="260911"/>
          </a:xfrm>
        </p:spPr>
        <p:txBody>
          <a:bodyPr/>
          <a:lstStyle>
            <a:lvl1pPr marL="0" indent="0">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6" name="Text Placeholder 8">
            <a:extLst>
              <a:ext uri="{FF2B5EF4-FFF2-40B4-BE49-F238E27FC236}">
                <a16:creationId xmlns:a16="http://schemas.microsoft.com/office/drawing/2014/main" id="{941E5B11-C634-192F-E0D8-8E76F12E1F72}"/>
              </a:ext>
            </a:extLst>
          </p:cNvPr>
          <p:cNvSpPr>
            <a:spLocks noGrp="1"/>
          </p:cNvSpPr>
          <p:nvPr>
            <p:ph type="body" sz="quarter" idx="14"/>
          </p:nvPr>
        </p:nvSpPr>
        <p:spPr>
          <a:xfrm>
            <a:off x="2514425" y="2652081"/>
            <a:ext cx="4089575" cy="260911"/>
          </a:xfrm>
        </p:spPr>
        <p:txBody>
          <a:bodyPr/>
          <a:lstStyle>
            <a:lvl1pPr marL="0" indent="0">
              <a:buNone/>
              <a:defRPr sz="1800" b="1" i="0">
                <a:solidFill>
                  <a:srgbClr val="01357F"/>
                </a:solidFill>
                <a:latin typeface="Arial" panose="020B0604020202020204" pitchFamily="34" charset="0"/>
              </a:defRPr>
            </a:lvl1pPr>
          </a:lstStyle>
          <a:p>
            <a:pPr lvl="0"/>
            <a:r>
              <a:rPr lang="en-US"/>
              <a:t>Click to edit Master text styles</a:t>
            </a:r>
          </a:p>
        </p:txBody>
      </p:sp>
      <p:sp>
        <p:nvSpPr>
          <p:cNvPr id="7" name="Text Placeholder 8">
            <a:extLst>
              <a:ext uri="{FF2B5EF4-FFF2-40B4-BE49-F238E27FC236}">
                <a16:creationId xmlns:a16="http://schemas.microsoft.com/office/drawing/2014/main" id="{1996960D-6AA6-E8B9-D935-ECAB4A424E0E}"/>
              </a:ext>
            </a:extLst>
          </p:cNvPr>
          <p:cNvSpPr>
            <a:spLocks noGrp="1"/>
          </p:cNvSpPr>
          <p:nvPr>
            <p:ph type="body" sz="quarter" idx="15"/>
          </p:nvPr>
        </p:nvSpPr>
        <p:spPr>
          <a:xfrm>
            <a:off x="7086252" y="2652082"/>
            <a:ext cx="3319397" cy="534433"/>
          </a:xfrm>
        </p:spPr>
        <p:txBody>
          <a:bodyPr anchor="ctr"/>
          <a:lstStyle>
            <a:lvl1pPr marL="0" indent="0">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8" name="Text Placeholder 8">
            <a:extLst>
              <a:ext uri="{FF2B5EF4-FFF2-40B4-BE49-F238E27FC236}">
                <a16:creationId xmlns:a16="http://schemas.microsoft.com/office/drawing/2014/main" id="{D8718F5B-A513-760A-E71A-2A0B39B7B84D}"/>
              </a:ext>
            </a:extLst>
          </p:cNvPr>
          <p:cNvSpPr>
            <a:spLocks noGrp="1"/>
          </p:cNvSpPr>
          <p:nvPr>
            <p:ph type="body" sz="quarter" idx="16"/>
          </p:nvPr>
        </p:nvSpPr>
        <p:spPr>
          <a:xfrm>
            <a:off x="2514425" y="2925604"/>
            <a:ext cx="4089575" cy="260911"/>
          </a:xfrm>
        </p:spPr>
        <p:txBody>
          <a:bodyPr/>
          <a:lstStyle>
            <a:lvl1pPr marL="0" indent="0">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9528C8E5-4329-AECA-F223-7B42BB6DBB47}"/>
              </a:ext>
            </a:extLst>
          </p:cNvPr>
          <p:cNvSpPr>
            <a:spLocks noGrp="1"/>
          </p:cNvSpPr>
          <p:nvPr>
            <p:ph type="body" sz="quarter" idx="17"/>
          </p:nvPr>
        </p:nvSpPr>
        <p:spPr>
          <a:xfrm>
            <a:off x="2514425" y="3502473"/>
            <a:ext cx="4089575" cy="260911"/>
          </a:xfrm>
        </p:spPr>
        <p:txBody>
          <a:bodyPr/>
          <a:lstStyle>
            <a:lvl1pPr marL="0" indent="0">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42E10B16-3F21-65A9-26C8-0AB1F5AC72A7}"/>
              </a:ext>
            </a:extLst>
          </p:cNvPr>
          <p:cNvSpPr>
            <a:spLocks noGrp="1"/>
          </p:cNvSpPr>
          <p:nvPr>
            <p:ph type="body" sz="quarter" idx="18"/>
          </p:nvPr>
        </p:nvSpPr>
        <p:spPr>
          <a:xfrm>
            <a:off x="7086252" y="3502474"/>
            <a:ext cx="3319397" cy="534434"/>
          </a:xfrm>
        </p:spPr>
        <p:txBody>
          <a:bodyPr anchor="ctr"/>
          <a:lstStyle>
            <a:lvl1pPr marL="0" indent="0">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F93905E7-A270-4AF8-3287-5F3714090B65}"/>
              </a:ext>
            </a:extLst>
          </p:cNvPr>
          <p:cNvSpPr>
            <a:spLocks noGrp="1"/>
          </p:cNvSpPr>
          <p:nvPr>
            <p:ph type="body" sz="quarter" idx="19"/>
          </p:nvPr>
        </p:nvSpPr>
        <p:spPr>
          <a:xfrm>
            <a:off x="2514425" y="3775996"/>
            <a:ext cx="4089575" cy="260911"/>
          </a:xfrm>
        </p:spPr>
        <p:txBody>
          <a:bodyPr/>
          <a:lstStyle>
            <a:lvl1pPr marL="0" indent="0">
              <a:buNone/>
              <a:defRPr sz="1500" b="0" i="0">
                <a:solidFill>
                  <a:srgbClr val="01357F"/>
                </a:solidFill>
                <a:latin typeface="Arial" panose="020B0604020202020204" pitchFamily="34" charset="0"/>
              </a:defRPr>
            </a:lvl1pPr>
          </a:lstStyle>
          <a:p>
            <a:pPr lvl="0"/>
            <a:r>
              <a:rPr lang="en-US"/>
              <a:t>Click to edit Master text styles</a:t>
            </a:r>
          </a:p>
        </p:txBody>
      </p:sp>
      <p:sp>
        <p:nvSpPr>
          <p:cNvPr id="15" name="Text Placeholder 8">
            <a:extLst>
              <a:ext uri="{FF2B5EF4-FFF2-40B4-BE49-F238E27FC236}">
                <a16:creationId xmlns:a16="http://schemas.microsoft.com/office/drawing/2014/main" id="{6EB0A656-23B4-6EFD-2C14-B36AF1CAA727}"/>
              </a:ext>
            </a:extLst>
          </p:cNvPr>
          <p:cNvSpPr>
            <a:spLocks noGrp="1"/>
          </p:cNvSpPr>
          <p:nvPr>
            <p:ph type="body" sz="quarter" idx="20"/>
          </p:nvPr>
        </p:nvSpPr>
        <p:spPr>
          <a:xfrm>
            <a:off x="2514425" y="4345806"/>
            <a:ext cx="4089575" cy="260911"/>
          </a:xfrm>
        </p:spPr>
        <p:txBody>
          <a:bodyPr/>
          <a:lstStyle>
            <a:lvl1pPr marL="0" indent="0">
              <a:buNone/>
              <a:defRPr sz="1800" b="1" i="0">
                <a:solidFill>
                  <a:srgbClr val="01357F"/>
                </a:solidFill>
                <a:latin typeface="Arial" panose="020B0604020202020204" pitchFamily="34"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FF26D64A-A246-CC38-A0D6-3ECC0392FD5B}"/>
              </a:ext>
            </a:extLst>
          </p:cNvPr>
          <p:cNvSpPr>
            <a:spLocks noGrp="1"/>
          </p:cNvSpPr>
          <p:nvPr>
            <p:ph type="body" sz="quarter" idx="21"/>
          </p:nvPr>
        </p:nvSpPr>
        <p:spPr>
          <a:xfrm>
            <a:off x="7086252" y="4345806"/>
            <a:ext cx="3319397" cy="535187"/>
          </a:xfrm>
        </p:spPr>
        <p:txBody>
          <a:bodyPr anchor="ctr"/>
          <a:lstStyle>
            <a:lvl1pPr marL="0" indent="0">
              <a:buNone/>
              <a:defRPr sz="1800" b="0" i="0">
                <a:solidFill>
                  <a:srgbClr val="01357F"/>
                </a:solidFill>
                <a:latin typeface="Arial" panose="020B0604020202020204" pitchFamily="34" charset="0"/>
              </a:defRPr>
            </a:lvl1pPr>
          </a:lstStyle>
          <a:p>
            <a:pPr lvl="0"/>
            <a:r>
              <a:rPr lang="en-US" dirty="0"/>
              <a:t>Click to edit Master text styles</a:t>
            </a:r>
          </a:p>
        </p:txBody>
      </p:sp>
      <p:sp>
        <p:nvSpPr>
          <p:cNvPr id="17" name="Text Placeholder 8">
            <a:extLst>
              <a:ext uri="{FF2B5EF4-FFF2-40B4-BE49-F238E27FC236}">
                <a16:creationId xmlns:a16="http://schemas.microsoft.com/office/drawing/2014/main" id="{ECE1C2E8-D56E-A712-1D2E-043CE647D97A}"/>
              </a:ext>
            </a:extLst>
          </p:cNvPr>
          <p:cNvSpPr>
            <a:spLocks noGrp="1"/>
          </p:cNvSpPr>
          <p:nvPr>
            <p:ph type="body" sz="quarter" idx="22"/>
          </p:nvPr>
        </p:nvSpPr>
        <p:spPr>
          <a:xfrm>
            <a:off x="2514425" y="4620082"/>
            <a:ext cx="4089575" cy="260911"/>
          </a:xfrm>
        </p:spPr>
        <p:txBody>
          <a:bodyPr/>
          <a:lstStyle>
            <a:lvl1pPr marL="0" indent="0">
              <a:buNone/>
              <a:defRPr sz="1500" b="0" i="0">
                <a:solidFill>
                  <a:srgbClr val="01357F"/>
                </a:solidFill>
                <a:latin typeface="Arial" panose="020B0604020202020204" pitchFamily="34" charset="0"/>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80820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 Logos">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0BBE5E-727C-294F-13B2-CA9FA0D15AC1}"/>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8">
            <a:extLst>
              <a:ext uri="{FF2B5EF4-FFF2-40B4-BE49-F238E27FC236}">
                <a16:creationId xmlns:a16="http://schemas.microsoft.com/office/drawing/2014/main" id="{1251FD7B-E72B-3FB9-C4A3-235DC1BC5D0C}"/>
              </a:ext>
            </a:extLst>
          </p:cNvPr>
          <p:cNvSpPr>
            <a:spLocks noGrp="1"/>
          </p:cNvSpPr>
          <p:nvPr>
            <p:ph type="body" sz="quarter" idx="11"/>
          </p:nvPr>
        </p:nvSpPr>
        <p:spPr>
          <a:xfrm>
            <a:off x="2514425" y="1549449"/>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10E6E848-A1B4-8E9F-FC12-DD0BCBAA6021}"/>
              </a:ext>
            </a:extLst>
          </p:cNvPr>
          <p:cNvSpPr>
            <a:spLocks noGrp="1"/>
          </p:cNvSpPr>
          <p:nvPr>
            <p:ph type="body" sz="quarter" idx="13"/>
          </p:nvPr>
        </p:nvSpPr>
        <p:spPr>
          <a:xfrm>
            <a:off x="2514425" y="1822972"/>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528DCEBC-87CA-CA6C-2894-B96C1B689473}"/>
              </a:ext>
            </a:extLst>
          </p:cNvPr>
          <p:cNvSpPr>
            <a:spLocks noGrp="1"/>
          </p:cNvSpPr>
          <p:nvPr>
            <p:ph type="body" sz="quarter" idx="14"/>
          </p:nvPr>
        </p:nvSpPr>
        <p:spPr>
          <a:xfrm>
            <a:off x="2514425" y="2678361"/>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6" name="Text Placeholder 8">
            <a:extLst>
              <a:ext uri="{FF2B5EF4-FFF2-40B4-BE49-F238E27FC236}">
                <a16:creationId xmlns:a16="http://schemas.microsoft.com/office/drawing/2014/main" id="{C6126168-8368-DFE5-8B8B-E7B5EF5BDA1D}"/>
              </a:ext>
            </a:extLst>
          </p:cNvPr>
          <p:cNvSpPr>
            <a:spLocks noGrp="1"/>
          </p:cNvSpPr>
          <p:nvPr>
            <p:ph type="body" sz="quarter" idx="16"/>
          </p:nvPr>
        </p:nvSpPr>
        <p:spPr>
          <a:xfrm>
            <a:off x="2514425" y="2951884"/>
            <a:ext cx="4089575" cy="260911"/>
          </a:xfrm>
        </p:spPr>
        <p:txBody>
          <a:bodyPr/>
          <a:lstStyle>
            <a:lvl1pPr>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7" name="Text Placeholder 8">
            <a:extLst>
              <a:ext uri="{FF2B5EF4-FFF2-40B4-BE49-F238E27FC236}">
                <a16:creationId xmlns:a16="http://schemas.microsoft.com/office/drawing/2014/main" id="{29841C5E-E23F-E35C-1761-190C57986937}"/>
              </a:ext>
            </a:extLst>
          </p:cNvPr>
          <p:cNvSpPr>
            <a:spLocks noGrp="1"/>
          </p:cNvSpPr>
          <p:nvPr>
            <p:ph type="body" sz="quarter" idx="17"/>
          </p:nvPr>
        </p:nvSpPr>
        <p:spPr>
          <a:xfrm>
            <a:off x="2514425" y="3807273"/>
            <a:ext cx="4089575" cy="260911"/>
          </a:xfrm>
        </p:spPr>
        <p:txBody>
          <a:bodyPr/>
          <a:lstStyle>
            <a:lvl1pPr>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8" name="Text Placeholder 8">
            <a:extLst>
              <a:ext uri="{FF2B5EF4-FFF2-40B4-BE49-F238E27FC236}">
                <a16:creationId xmlns:a16="http://schemas.microsoft.com/office/drawing/2014/main" id="{E0236D95-288A-B216-6ECC-6B505789335F}"/>
              </a:ext>
            </a:extLst>
          </p:cNvPr>
          <p:cNvSpPr>
            <a:spLocks noGrp="1"/>
          </p:cNvSpPr>
          <p:nvPr>
            <p:ph type="body" sz="quarter" idx="19"/>
          </p:nvPr>
        </p:nvSpPr>
        <p:spPr>
          <a:xfrm>
            <a:off x="2514425" y="4080796"/>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9" name="Text Placeholder 8">
            <a:extLst>
              <a:ext uri="{FF2B5EF4-FFF2-40B4-BE49-F238E27FC236}">
                <a16:creationId xmlns:a16="http://schemas.microsoft.com/office/drawing/2014/main" id="{EC13D814-14C9-C6B4-6566-6F85835B85C2}"/>
              </a:ext>
            </a:extLst>
          </p:cNvPr>
          <p:cNvSpPr>
            <a:spLocks noGrp="1"/>
          </p:cNvSpPr>
          <p:nvPr>
            <p:ph type="body" sz="quarter" idx="20"/>
          </p:nvPr>
        </p:nvSpPr>
        <p:spPr>
          <a:xfrm>
            <a:off x="2514425" y="4929126"/>
            <a:ext cx="4089575" cy="260911"/>
          </a:xfrm>
        </p:spPr>
        <p:txBody>
          <a:bodyPr/>
          <a:lstStyle>
            <a:lvl1pPr>
              <a:buNone/>
              <a:defRPr sz="1800" b="1" i="0">
                <a:solidFill>
                  <a:srgbClr val="01357F"/>
                </a:solidFill>
                <a:latin typeface="Arial" panose="020B0604020202020204" pitchFamily="34" charset="0"/>
              </a:defRPr>
            </a:lvl1pPr>
          </a:lstStyle>
          <a:p>
            <a:pPr lvl="0"/>
            <a:r>
              <a:rPr lang="en-US"/>
              <a:t>Click to edit Master text styles</a:t>
            </a:r>
          </a:p>
        </p:txBody>
      </p:sp>
      <p:sp>
        <p:nvSpPr>
          <p:cNvPr id="10" name="Text Placeholder 8">
            <a:extLst>
              <a:ext uri="{FF2B5EF4-FFF2-40B4-BE49-F238E27FC236}">
                <a16:creationId xmlns:a16="http://schemas.microsoft.com/office/drawing/2014/main" id="{A6379CF3-09B0-A87C-95FD-2652BB0C9CB8}"/>
              </a:ext>
            </a:extLst>
          </p:cNvPr>
          <p:cNvSpPr>
            <a:spLocks noGrp="1"/>
          </p:cNvSpPr>
          <p:nvPr>
            <p:ph type="body" sz="quarter" idx="22"/>
          </p:nvPr>
        </p:nvSpPr>
        <p:spPr>
          <a:xfrm>
            <a:off x="2514425" y="5203402"/>
            <a:ext cx="4089575" cy="260911"/>
          </a:xfrm>
        </p:spPr>
        <p:txBody>
          <a:bodyPr/>
          <a:lstStyle>
            <a:lvl1pPr>
              <a:buNone/>
              <a:defRPr sz="1500" b="0" i="0">
                <a:solidFill>
                  <a:srgbClr val="01357F"/>
                </a:solidFill>
                <a:latin typeface="Arial" panose="020B0604020202020204" pitchFamily="34" charset="0"/>
              </a:defRPr>
            </a:lvl1pPr>
          </a:lstStyle>
          <a:p>
            <a:pPr lvl="0"/>
            <a:r>
              <a:rPr lang="en-US"/>
              <a:t>Click to edit Master text styles</a:t>
            </a:r>
          </a:p>
        </p:txBody>
      </p:sp>
      <p:sp>
        <p:nvSpPr>
          <p:cNvPr id="11" name="Picture Placeholder 14">
            <a:extLst>
              <a:ext uri="{FF2B5EF4-FFF2-40B4-BE49-F238E27FC236}">
                <a16:creationId xmlns:a16="http://schemas.microsoft.com/office/drawing/2014/main" id="{05C1B992-45B6-90F2-42FA-9DE12A57CD9A}"/>
              </a:ext>
            </a:extLst>
          </p:cNvPr>
          <p:cNvSpPr>
            <a:spLocks noGrp="1"/>
          </p:cNvSpPr>
          <p:nvPr>
            <p:ph type="pic" sz="quarter" idx="45" hasCustomPrompt="1"/>
          </p:nvPr>
        </p:nvSpPr>
        <p:spPr>
          <a:xfrm>
            <a:off x="1119812" y="2443414"/>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18" name="Picture Placeholder 14">
            <a:extLst>
              <a:ext uri="{FF2B5EF4-FFF2-40B4-BE49-F238E27FC236}">
                <a16:creationId xmlns:a16="http://schemas.microsoft.com/office/drawing/2014/main" id="{445B9704-8C08-DC70-D4B6-1CF15005AB6A}"/>
              </a:ext>
            </a:extLst>
          </p:cNvPr>
          <p:cNvSpPr>
            <a:spLocks noGrp="1"/>
          </p:cNvSpPr>
          <p:nvPr>
            <p:ph type="pic" sz="quarter" idx="37" hasCustomPrompt="1"/>
          </p:nvPr>
        </p:nvSpPr>
        <p:spPr>
          <a:xfrm>
            <a:off x="1119812" y="1308050"/>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19" name="Picture Placeholder 14">
            <a:extLst>
              <a:ext uri="{FF2B5EF4-FFF2-40B4-BE49-F238E27FC236}">
                <a16:creationId xmlns:a16="http://schemas.microsoft.com/office/drawing/2014/main" id="{EE7EFF50-53FB-44CD-CAF7-D9E186B55F46}"/>
              </a:ext>
            </a:extLst>
          </p:cNvPr>
          <p:cNvSpPr>
            <a:spLocks noGrp="1"/>
          </p:cNvSpPr>
          <p:nvPr>
            <p:ph type="pic" sz="quarter" idx="46" hasCustomPrompt="1"/>
          </p:nvPr>
        </p:nvSpPr>
        <p:spPr>
          <a:xfrm>
            <a:off x="1119812" y="3578778"/>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0" name="Picture Placeholder 14">
            <a:extLst>
              <a:ext uri="{FF2B5EF4-FFF2-40B4-BE49-F238E27FC236}">
                <a16:creationId xmlns:a16="http://schemas.microsoft.com/office/drawing/2014/main" id="{892F18F5-4922-E5E2-67A5-653687002203}"/>
              </a:ext>
            </a:extLst>
          </p:cNvPr>
          <p:cNvSpPr>
            <a:spLocks noGrp="1"/>
          </p:cNvSpPr>
          <p:nvPr>
            <p:ph type="pic" sz="quarter" idx="47" hasCustomPrompt="1"/>
          </p:nvPr>
        </p:nvSpPr>
        <p:spPr>
          <a:xfrm>
            <a:off x="1119812" y="4714143"/>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21" name="Straight Connector 20">
            <a:extLst>
              <a:ext uri="{FF2B5EF4-FFF2-40B4-BE49-F238E27FC236}">
                <a16:creationId xmlns:a16="http://schemas.microsoft.com/office/drawing/2014/main" id="{C4CE4468-92C1-CEF1-5E73-AF5665C5C868}"/>
              </a:ext>
            </a:extLst>
          </p:cNvPr>
          <p:cNvCxnSpPr>
            <a:cxnSpLocks/>
          </p:cNvCxnSpPr>
          <p:nvPr userDrawn="1"/>
        </p:nvCxnSpPr>
        <p:spPr>
          <a:xfrm>
            <a:off x="7550923" y="1507825"/>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49DD9DA-E535-31C5-76C9-D51F909B268A}"/>
              </a:ext>
            </a:extLst>
          </p:cNvPr>
          <p:cNvCxnSpPr>
            <a:cxnSpLocks/>
          </p:cNvCxnSpPr>
          <p:nvPr userDrawn="1"/>
        </p:nvCxnSpPr>
        <p:spPr>
          <a:xfrm>
            <a:off x="7550923" y="2634593"/>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0443023-0102-0714-6C14-BCFC3064608F}"/>
              </a:ext>
            </a:extLst>
          </p:cNvPr>
          <p:cNvCxnSpPr>
            <a:cxnSpLocks/>
          </p:cNvCxnSpPr>
          <p:nvPr userDrawn="1"/>
        </p:nvCxnSpPr>
        <p:spPr>
          <a:xfrm>
            <a:off x="7550923" y="3761361"/>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D2BCA21-1847-FDDE-462D-4F97B246387E}"/>
              </a:ext>
            </a:extLst>
          </p:cNvPr>
          <p:cNvCxnSpPr>
            <a:cxnSpLocks/>
          </p:cNvCxnSpPr>
          <p:nvPr userDrawn="1"/>
        </p:nvCxnSpPr>
        <p:spPr>
          <a:xfrm>
            <a:off x="7550923" y="4888130"/>
            <a:ext cx="0" cy="64008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25" name="Picture Placeholder 4">
            <a:extLst>
              <a:ext uri="{FF2B5EF4-FFF2-40B4-BE49-F238E27FC236}">
                <a16:creationId xmlns:a16="http://schemas.microsoft.com/office/drawing/2014/main" id="{DE3FDB80-026B-5645-40E8-202735A433BA}"/>
              </a:ext>
            </a:extLst>
          </p:cNvPr>
          <p:cNvSpPr>
            <a:spLocks noGrp="1"/>
          </p:cNvSpPr>
          <p:nvPr>
            <p:ph type="pic" sz="quarter" idx="44" hasCustomPrompt="1"/>
          </p:nvPr>
        </p:nvSpPr>
        <p:spPr>
          <a:xfrm>
            <a:off x="8065931" y="1410689"/>
            <a:ext cx="1861746" cy="809903"/>
          </a:xfrm>
        </p:spPr>
        <p:txBody>
          <a:bodyPr tIns="91440" bIns="91440" anchor="ctr"/>
          <a:lstStyle>
            <a:lvl1pPr marL="0" indent="0" algn="l">
              <a:buFontTx/>
              <a:buNone/>
              <a:defRPr sz="1200"/>
            </a:lvl1pPr>
          </a:lstStyle>
          <a:p>
            <a:r>
              <a:rPr lang="en-US" dirty="0"/>
              <a:t>Insert logo</a:t>
            </a:r>
          </a:p>
        </p:txBody>
      </p:sp>
      <p:sp>
        <p:nvSpPr>
          <p:cNvPr id="29" name="Picture Placeholder 4">
            <a:extLst>
              <a:ext uri="{FF2B5EF4-FFF2-40B4-BE49-F238E27FC236}">
                <a16:creationId xmlns:a16="http://schemas.microsoft.com/office/drawing/2014/main" id="{C1FE4F1A-2729-6F31-CC32-19F901CA5BD6}"/>
              </a:ext>
            </a:extLst>
          </p:cNvPr>
          <p:cNvSpPr>
            <a:spLocks noGrp="1"/>
          </p:cNvSpPr>
          <p:nvPr>
            <p:ph type="pic" sz="quarter" idx="48" hasCustomPrompt="1"/>
          </p:nvPr>
        </p:nvSpPr>
        <p:spPr>
          <a:xfrm>
            <a:off x="8065931" y="2533685"/>
            <a:ext cx="1861746" cy="809903"/>
          </a:xfrm>
        </p:spPr>
        <p:txBody>
          <a:bodyPr tIns="91440" bIns="91440" anchor="ctr"/>
          <a:lstStyle>
            <a:lvl1pPr marL="0" indent="0" algn="l">
              <a:buFontTx/>
              <a:buNone/>
              <a:defRPr sz="1200"/>
            </a:lvl1pPr>
          </a:lstStyle>
          <a:p>
            <a:r>
              <a:rPr lang="en-US" dirty="0"/>
              <a:t>Insert logo</a:t>
            </a:r>
          </a:p>
        </p:txBody>
      </p:sp>
      <p:sp>
        <p:nvSpPr>
          <p:cNvPr id="30" name="Picture Placeholder 4">
            <a:extLst>
              <a:ext uri="{FF2B5EF4-FFF2-40B4-BE49-F238E27FC236}">
                <a16:creationId xmlns:a16="http://schemas.microsoft.com/office/drawing/2014/main" id="{0BF7822D-E307-8DB0-5E59-6F4A0DAB6A13}"/>
              </a:ext>
            </a:extLst>
          </p:cNvPr>
          <p:cNvSpPr>
            <a:spLocks noGrp="1"/>
          </p:cNvSpPr>
          <p:nvPr>
            <p:ph type="pic" sz="quarter" idx="49" hasCustomPrompt="1"/>
          </p:nvPr>
        </p:nvSpPr>
        <p:spPr>
          <a:xfrm>
            <a:off x="8065931" y="3656681"/>
            <a:ext cx="1861746" cy="809903"/>
          </a:xfrm>
        </p:spPr>
        <p:txBody>
          <a:bodyPr tIns="91440" bIns="91440" anchor="ctr"/>
          <a:lstStyle>
            <a:lvl1pPr marL="0" indent="0" algn="l">
              <a:buFontTx/>
              <a:buNone/>
              <a:defRPr sz="1200"/>
            </a:lvl1pPr>
          </a:lstStyle>
          <a:p>
            <a:r>
              <a:rPr lang="en-US" dirty="0"/>
              <a:t>Insert logo</a:t>
            </a:r>
          </a:p>
        </p:txBody>
      </p:sp>
      <p:sp>
        <p:nvSpPr>
          <p:cNvPr id="31" name="Picture Placeholder 4">
            <a:extLst>
              <a:ext uri="{FF2B5EF4-FFF2-40B4-BE49-F238E27FC236}">
                <a16:creationId xmlns:a16="http://schemas.microsoft.com/office/drawing/2014/main" id="{2403FC0F-D7A6-BE54-0F10-DDC8358E862C}"/>
              </a:ext>
            </a:extLst>
          </p:cNvPr>
          <p:cNvSpPr>
            <a:spLocks noGrp="1"/>
          </p:cNvSpPr>
          <p:nvPr>
            <p:ph type="pic" sz="quarter" idx="50" hasCustomPrompt="1"/>
          </p:nvPr>
        </p:nvSpPr>
        <p:spPr>
          <a:xfrm>
            <a:off x="8065931" y="4779676"/>
            <a:ext cx="1861746" cy="809903"/>
          </a:xfrm>
        </p:spPr>
        <p:txBody>
          <a:bodyPr tIns="91440" bIns="91440" anchor="ctr"/>
          <a:lstStyle>
            <a:lvl1pPr marL="0" indent="0" algn="l">
              <a:buFontTx/>
              <a:buNone/>
              <a:defRPr sz="1200"/>
            </a:lvl1pPr>
          </a:lstStyle>
          <a:p>
            <a:r>
              <a:rPr lang="en-US" dirty="0"/>
              <a:t>Insert logo</a:t>
            </a:r>
          </a:p>
        </p:txBody>
      </p:sp>
    </p:spTree>
    <p:custDataLst>
      <p:tags r:id="rId1"/>
    </p:custDataLst>
    <p:extLst>
      <p:ext uri="{BB962C8B-B14F-4D97-AF65-F5344CB8AC3E}">
        <p14:creationId xmlns:p14="http://schemas.microsoft.com/office/powerpoint/2010/main" val="410732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M24 - Blank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0476-CA49-3235-84A1-18299C03A05D}"/>
              </a:ext>
            </a:extLst>
          </p:cNvPr>
          <p:cNvSpPr>
            <a:spLocks noGrp="1"/>
          </p:cNvSpPr>
          <p:nvPr>
            <p:ph type="title"/>
          </p:nvPr>
        </p:nvSpPr>
        <p:spPr>
          <a:xfrm>
            <a:off x="173736" y="287768"/>
            <a:ext cx="11746546" cy="630936"/>
          </a:xfrm>
        </p:spPr>
        <p:txBody>
          <a:bodyPr/>
          <a:lstStyle/>
          <a:p>
            <a:r>
              <a:rPr lang="en-US"/>
              <a:t>Click to edit Master title style</a:t>
            </a:r>
          </a:p>
        </p:txBody>
      </p:sp>
      <p:sp>
        <p:nvSpPr>
          <p:cNvPr id="3" name="Text Placeholder 8">
            <a:extLst>
              <a:ext uri="{FF2B5EF4-FFF2-40B4-BE49-F238E27FC236}">
                <a16:creationId xmlns:a16="http://schemas.microsoft.com/office/drawing/2014/main" id="{EEC63084-9D72-7670-D793-6D1B8E91C8ED}"/>
              </a:ext>
            </a:extLst>
          </p:cNvPr>
          <p:cNvSpPr>
            <a:spLocks noGrp="1"/>
          </p:cNvSpPr>
          <p:nvPr>
            <p:ph type="body" sz="quarter" idx="23" hasCustomPrompt="1"/>
          </p:nvPr>
        </p:nvSpPr>
        <p:spPr>
          <a:xfrm>
            <a:off x="1477264" y="2816352"/>
            <a:ext cx="297744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800" b="1" i="0" dirty="0">
                <a:solidFill>
                  <a:srgbClr val="01357F"/>
                </a:solidFill>
              </a:defRPr>
            </a:lvl1pPr>
            <a:lvl2pPr marL="457200" indent="0">
              <a:buNone/>
              <a:defRPr lang="en-US" dirty="0"/>
            </a:lvl2pPr>
          </a:lstStyle>
          <a:p>
            <a:pPr marL="228600" lvl="0" indent="-228600"/>
            <a:r>
              <a:rPr lang="en-US" dirty="0"/>
              <a:t>Click to edit text</a:t>
            </a:r>
          </a:p>
        </p:txBody>
      </p:sp>
      <p:sp>
        <p:nvSpPr>
          <p:cNvPr id="4" name="Text Placeholder 8">
            <a:extLst>
              <a:ext uri="{FF2B5EF4-FFF2-40B4-BE49-F238E27FC236}">
                <a16:creationId xmlns:a16="http://schemas.microsoft.com/office/drawing/2014/main" id="{E831D34D-5E75-9040-EA43-1DB64D5EDB56}"/>
              </a:ext>
            </a:extLst>
          </p:cNvPr>
          <p:cNvSpPr>
            <a:spLocks noGrp="1"/>
          </p:cNvSpPr>
          <p:nvPr>
            <p:ph type="body" sz="quarter" idx="12"/>
          </p:nvPr>
        </p:nvSpPr>
        <p:spPr>
          <a:xfrm>
            <a:off x="9159243" y="1547372"/>
            <a:ext cx="2612454" cy="69212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dirty="0">
                <a:solidFill>
                  <a:srgbClr val="01357F"/>
                </a:solidFill>
              </a:defRPr>
            </a:lvl1pPr>
          </a:lstStyle>
          <a:p>
            <a:pPr marL="228600" lvl="0" indent="-228600"/>
            <a:r>
              <a:rPr lang="en-US" dirty="0"/>
              <a:t>Click to edit</a:t>
            </a:r>
          </a:p>
        </p:txBody>
      </p:sp>
      <p:sp>
        <p:nvSpPr>
          <p:cNvPr id="6" name="Text Placeholder 8">
            <a:extLst>
              <a:ext uri="{FF2B5EF4-FFF2-40B4-BE49-F238E27FC236}">
                <a16:creationId xmlns:a16="http://schemas.microsoft.com/office/drawing/2014/main" id="{2E99AFD9-E0B4-E66D-CC3C-2E98914E3483}"/>
              </a:ext>
            </a:extLst>
          </p:cNvPr>
          <p:cNvSpPr>
            <a:spLocks noGrp="1"/>
          </p:cNvSpPr>
          <p:nvPr>
            <p:ph type="body" sz="quarter" idx="15"/>
          </p:nvPr>
        </p:nvSpPr>
        <p:spPr>
          <a:xfrm>
            <a:off x="9159243" y="2661339"/>
            <a:ext cx="2612454" cy="68110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a:solidFill>
                  <a:srgbClr val="01357F"/>
                </a:solidFill>
              </a:defRPr>
            </a:lvl1pPr>
          </a:lstStyle>
          <a:p>
            <a:pPr marL="228600" lvl="0" indent="-228600"/>
            <a:r>
              <a:rPr lang="en-US" dirty="0"/>
              <a:t>Click to edit</a:t>
            </a:r>
          </a:p>
        </p:txBody>
      </p:sp>
      <p:sp>
        <p:nvSpPr>
          <p:cNvPr id="7" name="Text Placeholder 8">
            <a:extLst>
              <a:ext uri="{FF2B5EF4-FFF2-40B4-BE49-F238E27FC236}">
                <a16:creationId xmlns:a16="http://schemas.microsoft.com/office/drawing/2014/main" id="{934283CB-2F60-D3B9-7B86-6FDF8A5E4C57}"/>
              </a:ext>
            </a:extLst>
          </p:cNvPr>
          <p:cNvSpPr>
            <a:spLocks noGrp="1"/>
          </p:cNvSpPr>
          <p:nvPr>
            <p:ph type="body" sz="quarter" idx="18"/>
          </p:nvPr>
        </p:nvSpPr>
        <p:spPr>
          <a:xfrm>
            <a:off x="9159243" y="3783202"/>
            <a:ext cx="2612454" cy="68110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dirty="0">
                <a:solidFill>
                  <a:srgbClr val="01357F"/>
                </a:solidFill>
              </a:defRPr>
            </a:lvl1pPr>
          </a:lstStyle>
          <a:p>
            <a:pPr marL="228600" lvl="0" indent="-228600"/>
            <a:r>
              <a:rPr lang="en-US" dirty="0"/>
              <a:t>Click to edit</a:t>
            </a:r>
          </a:p>
        </p:txBody>
      </p:sp>
      <p:sp>
        <p:nvSpPr>
          <p:cNvPr id="8" name="Text Placeholder 8">
            <a:extLst>
              <a:ext uri="{FF2B5EF4-FFF2-40B4-BE49-F238E27FC236}">
                <a16:creationId xmlns:a16="http://schemas.microsoft.com/office/drawing/2014/main" id="{71174D58-C054-AEF3-8DF0-F59BDB62C9E4}"/>
              </a:ext>
            </a:extLst>
          </p:cNvPr>
          <p:cNvSpPr>
            <a:spLocks noGrp="1"/>
          </p:cNvSpPr>
          <p:nvPr>
            <p:ph type="body" sz="quarter" idx="21"/>
          </p:nvPr>
        </p:nvSpPr>
        <p:spPr>
          <a:xfrm>
            <a:off x="9159243" y="4894285"/>
            <a:ext cx="2612454" cy="68110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ctr" anchorCtr="0" compatLnSpc="1">
            <a:prstTxWarp prst="textNoShape">
              <a:avLst/>
            </a:prstTxWarp>
          </a:bodyPr>
          <a:lstStyle>
            <a:lvl1pPr marL="0" indent="0">
              <a:buNone/>
              <a:defRPr lang="en-US" sz="1600" b="0" i="0" dirty="0">
                <a:solidFill>
                  <a:srgbClr val="01357F"/>
                </a:solidFill>
              </a:defRPr>
            </a:lvl1pPr>
          </a:lstStyle>
          <a:p>
            <a:pPr marL="228600" lvl="0" indent="-228600"/>
            <a:r>
              <a:rPr lang="en-US" dirty="0"/>
              <a:t>Click to edit</a:t>
            </a:r>
          </a:p>
        </p:txBody>
      </p:sp>
      <p:sp>
        <p:nvSpPr>
          <p:cNvPr id="9" name="Text Placeholder 8">
            <a:extLst>
              <a:ext uri="{FF2B5EF4-FFF2-40B4-BE49-F238E27FC236}">
                <a16:creationId xmlns:a16="http://schemas.microsoft.com/office/drawing/2014/main" id="{0FE2A488-3F22-5F83-08D8-58ED1A886245}"/>
              </a:ext>
            </a:extLst>
          </p:cNvPr>
          <p:cNvSpPr>
            <a:spLocks noGrp="1"/>
          </p:cNvSpPr>
          <p:nvPr>
            <p:ph type="body" sz="quarter" idx="26" hasCustomPrompt="1"/>
          </p:nvPr>
        </p:nvSpPr>
        <p:spPr>
          <a:xfrm>
            <a:off x="1477264" y="3172968"/>
            <a:ext cx="297657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600" b="1" i="0" dirty="0">
                <a:solidFill>
                  <a:srgbClr val="01357F"/>
                </a:solidFill>
              </a:defRPr>
            </a:lvl1pPr>
            <a:lvl2pPr marL="457200" indent="0">
              <a:buNone/>
              <a:defRPr lang="en-US" dirty="0"/>
            </a:lvl2pPr>
          </a:lstStyle>
          <a:p>
            <a:pPr marL="228600" lvl="0" indent="-228600"/>
            <a:r>
              <a:rPr lang="en-US" dirty="0"/>
              <a:t>Click to edit text styles</a:t>
            </a:r>
          </a:p>
        </p:txBody>
      </p:sp>
      <p:sp>
        <p:nvSpPr>
          <p:cNvPr id="10" name="Text Placeholder 8">
            <a:extLst>
              <a:ext uri="{FF2B5EF4-FFF2-40B4-BE49-F238E27FC236}">
                <a16:creationId xmlns:a16="http://schemas.microsoft.com/office/drawing/2014/main" id="{C57B2BC3-16F3-5716-86A2-4F4AFB4641C3}"/>
              </a:ext>
            </a:extLst>
          </p:cNvPr>
          <p:cNvSpPr>
            <a:spLocks noGrp="1"/>
          </p:cNvSpPr>
          <p:nvPr>
            <p:ph type="body" sz="quarter" idx="28"/>
          </p:nvPr>
        </p:nvSpPr>
        <p:spPr>
          <a:xfrm>
            <a:off x="1477264" y="3529584"/>
            <a:ext cx="297657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p:txBody>
      </p:sp>
      <p:sp>
        <p:nvSpPr>
          <p:cNvPr id="11" name="Text Placeholder 8">
            <a:extLst>
              <a:ext uri="{FF2B5EF4-FFF2-40B4-BE49-F238E27FC236}">
                <a16:creationId xmlns:a16="http://schemas.microsoft.com/office/drawing/2014/main" id="{6A3B84F9-C585-C932-68E1-A2AFE28DF5F2}"/>
              </a:ext>
            </a:extLst>
          </p:cNvPr>
          <p:cNvSpPr>
            <a:spLocks noGrp="1"/>
          </p:cNvSpPr>
          <p:nvPr>
            <p:ph type="body" sz="quarter" idx="29"/>
          </p:nvPr>
        </p:nvSpPr>
        <p:spPr>
          <a:xfrm>
            <a:off x="1477264" y="3867912"/>
            <a:ext cx="297657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a:p>
            <a:pPr marL="228600" lvl="0" indent="-228600"/>
            <a:endParaRPr lang="en-US" dirty="0"/>
          </a:p>
        </p:txBody>
      </p:sp>
      <p:sp>
        <p:nvSpPr>
          <p:cNvPr id="12" name="Text Placeholder 8">
            <a:extLst>
              <a:ext uri="{FF2B5EF4-FFF2-40B4-BE49-F238E27FC236}">
                <a16:creationId xmlns:a16="http://schemas.microsoft.com/office/drawing/2014/main" id="{12E60147-EC01-FEF0-C021-130CDB48134B}"/>
              </a:ext>
            </a:extLst>
          </p:cNvPr>
          <p:cNvSpPr>
            <a:spLocks noGrp="1"/>
          </p:cNvSpPr>
          <p:nvPr>
            <p:ph type="body" sz="quarter" idx="22"/>
          </p:nvPr>
        </p:nvSpPr>
        <p:spPr>
          <a:xfrm>
            <a:off x="5863548" y="5246205"/>
            <a:ext cx="2823252"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3" name="Text Placeholder 8">
            <a:extLst>
              <a:ext uri="{FF2B5EF4-FFF2-40B4-BE49-F238E27FC236}">
                <a16:creationId xmlns:a16="http://schemas.microsoft.com/office/drawing/2014/main" id="{DF872FCB-8851-9917-5F1D-A004184A1009}"/>
              </a:ext>
            </a:extLst>
          </p:cNvPr>
          <p:cNvSpPr>
            <a:spLocks noGrp="1"/>
          </p:cNvSpPr>
          <p:nvPr>
            <p:ph type="body" sz="quarter" idx="11"/>
          </p:nvPr>
        </p:nvSpPr>
        <p:spPr>
          <a:xfrm>
            <a:off x="5863547" y="1547372"/>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14" name="Text Placeholder 8">
            <a:extLst>
              <a:ext uri="{FF2B5EF4-FFF2-40B4-BE49-F238E27FC236}">
                <a16:creationId xmlns:a16="http://schemas.microsoft.com/office/drawing/2014/main" id="{C33A837D-1F46-D6E1-73D6-2C89C2C8D1DE}"/>
              </a:ext>
            </a:extLst>
          </p:cNvPr>
          <p:cNvSpPr>
            <a:spLocks noGrp="1"/>
          </p:cNvSpPr>
          <p:nvPr>
            <p:ph type="body" sz="quarter" idx="13"/>
          </p:nvPr>
        </p:nvSpPr>
        <p:spPr>
          <a:xfrm>
            <a:off x="5863547" y="1899291"/>
            <a:ext cx="2823253"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5" name="Text Placeholder 8">
            <a:extLst>
              <a:ext uri="{FF2B5EF4-FFF2-40B4-BE49-F238E27FC236}">
                <a16:creationId xmlns:a16="http://schemas.microsoft.com/office/drawing/2014/main" id="{1BFF9F6D-C8A5-A779-D040-F569DC3332C8}"/>
              </a:ext>
            </a:extLst>
          </p:cNvPr>
          <p:cNvSpPr>
            <a:spLocks noGrp="1"/>
          </p:cNvSpPr>
          <p:nvPr>
            <p:ph type="body" sz="quarter" idx="14"/>
          </p:nvPr>
        </p:nvSpPr>
        <p:spPr>
          <a:xfrm>
            <a:off x="5863547" y="2667646"/>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16" name="Text Placeholder 8">
            <a:extLst>
              <a:ext uri="{FF2B5EF4-FFF2-40B4-BE49-F238E27FC236}">
                <a16:creationId xmlns:a16="http://schemas.microsoft.com/office/drawing/2014/main" id="{607D630B-FCA1-79F0-0915-9DB3E715B3E1}"/>
              </a:ext>
            </a:extLst>
          </p:cNvPr>
          <p:cNvSpPr>
            <a:spLocks noGrp="1"/>
          </p:cNvSpPr>
          <p:nvPr>
            <p:ph type="body" sz="quarter" idx="16"/>
          </p:nvPr>
        </p:nvSpPr>
        <p:spPr>
          <a:xfrm>
            <a:off x="5863548" y="3019565"/>
            <a:ext cx="2823252" cy="329184"/>
          </a:xfrm>
        </p:spPr>
        <p:txBody>
          <a:bodyPr/>
          <a:lstStyle>
            <a:lvl1pPr marL="0" indent="0">
              <a:buFont typeface="Arial" panose="020B0604020202020204" pitchFamily="34" charset="0"/>
              <a:buNone/>
              <a:defRPr sz="1400" b="0" i="0">
                <a:solidFill>
                  <a:srgbClr val="01357F"/>
                </a:solidFill>
                <a:latin typeface="Arial" panose="020B0604020202020204" pitchFamily="34" charset="0"/>
              </a:defRPr>
            </a:lvl1pPr>
          </a:lstStyle>
          <a:p>
            <a:pPr lvl="0"/>
            <a:r>
              <a:rPr lang="en-US" dirty="0"/>
              <a:t>Click to edit</a:t>
            </a:r>
          </a:p>
        </p:txBody>
      </p:sp>
      <p:sp>
        <p:nvSpPr>
          <p:cNvPr id="17" name="Text Placeholder 8">
            <a:extLst>
              <a:ext uri="{FF2B5EF4-FFF2-40B4-BE49-F238E27FC236}">
                <a16:creationId xmlns:a16="http://schemas.microsoft.com/office/drawing/2014/main" id="{5BF23B0C-0BBD-2E93-EB5B-FAB3949C9090}"/>
              </a:ext>
            </a:extLst>
          </p:cNvPr>
          <p:cNvSpPr>
            <a:spLocks noGrp="1"/>
          </p:cNvSpPr>
          <p:nvPr>
            <p:ph type="body" sz="quarter" idx="17"/>
          </p:nvPr>
        </p:nvSpPr>
        <p:spPr>
          <a:xfrm>
            <a:off x="5863547" y="3783202"/>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18" name="Text Placeholder 8">
            <a:extLst>
              <a:ext uri="{FF2B5EF4-FFF2-40B4-BE49-F238E27FC236}">
                <a16:creationId xmlns:a16="http://schemas.microsoft.com/office/drawing/2014/main" id="{9D6C1BF8-DB16-3994-51D0-4F92342E3B3C}"/>
              </a:ext>
            </a:extLst>
          </p:cNvPr>
          <p:cNvSpPr>
            <a:spLocks noGrp="1"/>
          </p:cNvSpPr>
          <p:nvPr>
            <p:ph type="body" sz="quarter" idx="19"/>
          </p:nvPr>
        </p:nvSpPr>
        <p:spPr>
          <a:xfrm>
            <a:off x="5863548" y="4135121"/>
            <a:ext cx="2823252"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19" name="Text Placeholder 8">
            <a:extLst>
              <a:ext uri="{FF2B5EF4-FFF2-40B4-BE49-F238E27FC236}">
                <a16:creationId xmlns:a16="http://schemas.microsoft.com/office/drawing/2014/main" id="{A252CEC3-5B7F-6FE6-231B-3EFF4AB8EF53}"/>
              </a:ext>
            </a:extLst>
          </p:cNvPr>
          <p:cNvSpPr>
            <a:spLocks noGrp="1"/>
          </p:cNvSpPr>
          <p:nvPr>
            <p:ph type="body" sz="quarter" idx="20"/>
          </p:nvPr>
        </p:nvSpPr>
        <p:spPr>
          <a:xfrm>
            <a:off x="5863547" y="4894286"/>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20" name="Picture Placeholder 14">
            <a:extLst>
              <a:ext uri="{FF2B5EF4-FFF2-40B4-BE49-F238E27FC236}">
                <a16:creationId xmlns:a16="http://schemas.microsoft.com/office/drawing/2014/main" id="{3610E1B1-3ED1-36DD-5E4A-34D7B062291E}"/>
              </a:ext>
            </a:extLst>
          </p:cNvPr>
          <p:cNvSpPr>
            <a:spLocks noGrp="1"/>
          </p:cNvSpPr>
          <p:nvPr>
            <p:ph type="pic" sz="quarter" idx="45" hasCustomPrompt="1"/>
          </p:nvPr>
        </p:nvSpPr>
        <p:spPr>
          <a:xfrm>
            <a:off x="463831" y="2990067"/>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21" name="Straight Connector 20">
            <a:extLst>
              <a:ext uri="{FF2B5EF4-FFF2-40B4-BE49-F238E27FC236}">
                <a16:creationId xmlns:a16="http://schemas.microsoft.com/office/drawing/2014/main" id="{D8EE9A8C-9F07-5042-E7F4-AFF814EBB985}"/>
              </a:ext>
            </a:extLst>
          </p:cNvPr>
          <p:cNvCxnSpPr>
            <a:cxnSpLocks/>
          </p:cNvCxnSpPr>
          <p:nvPr userDrawn="1"/>
        </p:nvCxnSpPr>
        <p:spPr>
          <a:xfrm>
            <a:off x="8827595" y="1280160"/>
            <a:ext cx="0" cy="45720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22" name="Picture Placeholder 14">
            <a:extLst>
              <a:ext uri="{FF2B5EF4-FFF2-40B4-BE49-F238E27FC236}">
                <a16:creationId xmlns:a16="http://schemas.microsoft.com/office/drawing/2014/main" id="{2C1AA382-B0B3-756F-62AE-5A7152DBA807}"/>
              </a:ext>
            </a:extLst>
          </p:cNvPr>
          <p:cNvSpPr>
            <a:spLocks noGrp="1"/>
          </p:cNvSpPr>
          <p:nvPr>
            <p:ph type="pic" sz="quarter" idx="46" hasCustomPrompt="1"/>
          </p:nvPr>
        </p:nvSpPr>
        <p:spPr>
          <a:xfrm>
            <a:off x="4790667" y="1403541"/>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4" name="Picture Placeholder 14">
            <a:extLst>
              <a:ext uri="{FF2B5EF4-FFF2-40B4-BE49-F238E27FC236}">
                <a16:creationId xmlns:a16="http://schemas.microsoft.com/office/drawing/2014/main" id="{25065469-F0A3-2A46-A4D2-A78EF1FB9094}"/>
              </a:ext>
            </a:extLst>
          </p:cNvPr>
          <p:cNvSpPr>
            <a:spLocks noGrp="1"/>
          </p:cNvSpPr>
          <p:nvPr>
            <p:ph type="pic" sz="quarter" idx="47" hasCustomPrompt="1"/>
          </p:nvPr>
        </p:nvSpPr>
        <p:spPr>
          <a:xfrm>
            <a:off x="4790667" y="2513199"/>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5" name="Picture Placeholder 14">
            <a:extLst>
              <a:ext uri="{FF2B5EF4-FFF2-40B4-BE49-F238E27FC236}">
                <a16:creationId xmlns:a16="http://schemas.microsoft.com/office/drawing/2014/main" id="{1BA465EC-FF79-4FC7-E26B-81811A71366A}"/>
              </a:ext>
            </a:extLst>
          </p:cNvPr>
          <p:cNvSpPr>
            <a:spLocks noGrp="1"/>
          </p:cNvSpPr>
          <p:nvPr>
            <p:ph type="pic" sz="quarter" idx="48" hasCustomPrompt="1"/>
          </p:nvPr>
        </p:nvSpPr>
        <p:spPr>
          <a:xfrm>
            <a:off x="4790667" y="3632585"/>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26" name="Picture Placeholder 14">
            <a:extLst>
              <a:ext uri="{FF2B5EF4-FFF2-40B4-BE49-F238E27FC236}">
                <a16:creationId xmlns:a16="http://schemas.microsoft.com/office/drawing/2014/main" id="{5765453C-0706-FDC3-04AD-982029C7095D}"/>
              </a:ext>
            </a:extLst>
          </p:cNvPr>
          <p:cNvSpPr>
            <a:spLocks noGrp="1"/>
          </p:cNvSpPr>
          <p:nvPr>
            <p:ph type="pic" sz="quarter" idx="49" hasCustomPrompt="1"/>
          </p:nvPr>
        </p:nvSpPr>
        <p:spPr>
          <a:xfrm>
            <a:off x="4790667" y="4751972"/>
            <a:ext cx="1002800" cy="1008002"/>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Tree>
    <p:custDataLst>
      <p:tags r:id="rId1"/>
    </p:custDataLst>
    <p:extLst>
      <p:ext uri="{BB962C8B-B14F-4D97-AF65-F5344CB8AC3E}">
        <p14:creationId xmlns:p14="http://schemas.microsoft.com/office/powerpoint/2010/main" val="170148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M24 - Blank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0476-CA49-3235-84A1-18299C03A05D}"/>
              </a:ext>
            </a:extLst>
          </p:cNvPr>
          <p:cNvSpPr>
            <a:spLocks noGrp="1"/>
          </p:cNvSpPr>
          <p:nvPr>
            <p:ph type="title"/>
          </p:nvPr>
        </p:nvSpPr>
        <p:spPr>
          <a:xfrm>
            <a:off x="173736" y="287768"/>
            <a:ext cx="11746546" cy="630936"/>
          </a:xfrm>
        </p:spPr>
        <p:txBody>
          <a:bodyPr/>
          <a:lstStyle/>
          <a:p>
            <a:r>
              <a:rPr lang="en-US"/>
              <a:t>Click to edit Master title style</a:t>
            </a:r>
          </a:p>
        </p:txBody>
      </p:sp>
      <p:sp>
        <p:nvSpPr>
          <p:cNvPr id="29" name="Text Placeholder 8">
            <a:extLst>
              <a:ext uri="{FF2B5EF4-FFF2-40B4-BE49-F238E27FC236}">
                <a16:creationId xmlns:a16="http://schemas.microsoft.com/office/drawing/2014/main" id="{FC4D9801-0DD6-EFCF-A294-4E2ACB10BF9E}"/>
              </a:ext>
            </a:extLst>
          </p:cNvPr>
          <p:cNvSpPr>
            <a:spLocks noGrp="1"/>
          </p:cNvSpPr>
          <p:nvPr>
            <p:ph type="body" sz="quarter" idx="23"/>
          </p:nvPr>
        </p:nvSpPr>
        <p:spPr>
          <a:xfrm>
            <a:off x="1489715" y="2989547"/>
            <a:ext cx="3078031"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800" b="1" i="0" dirty="0">
                <a:solidFill>
                  <a:srgbClr val="01357F"/>
                </a:solidFill>
              </a:defRPr>
            </a:lvl1pPr>
            <a:lvl2pPr marL="457200" indent="0">
              <a:buNone/>
              <a:defRPr lang="en-US" dirty="0"/>
            </a:lvl2pPr>
          </a:lstStyle>
          <a:p>
            <a:pPr marL="228600" lvl="0" indent="-228600"/>
            <a:r>
              <a:rPr lang="en-US" dirty="0"/>
              <a:t>Click to edit Master text</a:t>
            </a:r>
          </a:p>
        </p:txBody>
      </p:sp>
      <p:sp>
        <p:nvSpPr>
          <p:cNvPr id="30" name="Text Placeholder 8">
            <a:extLst>
              <a:ext uri="{FF2B5EF4-FFF2-40B4-BE49-F238E27FC236}">
                <a16:creationId xmlns:a16="http://schemas.microsoft.com/office/drawing/2014/main" id="{9D73195B-0D50-26E2-2A93-366CD6FBA759}"/>
              </a:ext>
            </a:extLst>
          </p:cNvPr>
          <p:cNvSpPr>
            <a:spLocks noGrp="1"/>
          </p:cNvSpPr>
          <p:nvPr>
            <p:ph type="body" sz="quarter" idx="11"/>
          </p:nvPr>
        </p:nvSpPr>
        <p:spPr>
          <a:xfrm>
            <a:off x="5863547" y="1628791"/>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31" name="Text Placeholder 8">
            <a:extLst>
              <a:ext uri="{FF2B5EF4-FFF2-40B4-BE49-F238E27FC236}">
                <a16:creationId xmlns:a16="http://schemas.microsoft.com/office/drawing/2014/main" id="{12C57AE3-073D-8CD6-47D4-3B6902467475}"/>
              </a:ext>
            </a:extLst>
          </p:cNvPr>
          <p:cNvSpPr>
            <a:spLocks noGrp="1"/>
          </p:cNvSpPr>
          <p:nvPr>
            <p:ph type="body" sz="quarter" idx="13"/>
          </p:nvPr>
        </p:nvSpPr>
        <p:spPr>
          <a:xfrm>
            <a:off x="5863547" y="1980710"/>
            <a:ext cx="2823253"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32" name="Text Placeholder 8">
            <a:extLst>
              <a:ext uri="{FF2B5EF4-FFF2-40B4-BE49-F238E27FC236}">
                <a16:creationId xmlns:a16="http://schemas.microsoft.com/office/drawing/2014/main" id="{A28A59C0-9877-6004-6685-E532F7FDA437}"/>
              </a:ext>
            </a:extLst>
          </p:cNvPr>
          <p:cNvSpPr>
            <a:spLocks noGrp="1"/>
          </p:cNvSpPr>
          <p:nvPr>
            <p:ph type="body" sz="quarter" idx="14"/>
          </p:nvPr>
        </p:nvSpPr>
        <p:spPr>
          <a:xfrm>
            <a:off x="5863547" y="3187475"/>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33" name="Text Placeholder 8">
            <a:extLst>
              <a:ext uri="{FF2B5EF4-FFF2-40B4-BE49-F238E27FC236}">
                <a16:creationId xmlns:a16="http://schemas.microsoft.com/office/drawing/2014/main" id="{8615394A-5C06-5248-53CA-71F850616FAD}"/>
              </a:ext>
            </a:extLst>
          </p:cNvPr>
          <p:cNvSpPr>
            <a:spLocks noGrp="1"/>
          </p:cNvSpPr>
          <p:nvPr>
            <p:ph type="body" sz="quarter" idx="16"/>
          </p:nvPr>
        </p:nvSpPr>
        <p:spPr>
          <a:xfrm>
            <a:off x="5863548" y="3539394"/>
            <a:ext cx="2823252" cy="329184"/>
          </a:xfrm>
        </p:spPr>
        <p:txBody>
          <a:bodyPr/>
          <a:lstStyle>
            <a:lvl1pPr marL="0" indent="0">
              <a:buFont typeface="Arial" panose="020B0604020202020204" pitchFamily="34" charset="0"/>
              <a:buNone/>
              <a:defRPr sz="1400" b="0" i="0">
                <a:solidFill>
                  <a:srgbClr val="01357F"/>
                </a:solidFill>
                <a:latin typeface="Arial" panose="020B0604020202020204" pitchFamily="34" charset="0"/>
              </a:defRPr>
            </a:lvl1pPr>
          </a:lstStyle>
          <a:p>
            <a:pPr lvl="0"/>
            <a:r>
              <a:rPr lang="en-US" dirty="0"/>
              <a:t>Click to edit</a:t>
            </a:r>
          </a:p>
        </p:txBody>
      </p:sp>
      <p:sp>
        <p:nvSpPr>
          <p:cNvPr id="34" name="Text Placeholder 8">
            <a:extLst>
              <a:ext uri="{FF2B5EF4-FFF2-40B4-BE49-F238E27FC236}">
                <a16:creationId xmlns:a16="http://schemas.microsoft.com/office/drawing/2014/main" id="{7D13EB40-7600-F821-99B4-42233F5E7E9D}"/>
              </a:ext>
            </a:extLst>
          </p:cNvPr>
          <p:cNvSpPr>
            <a:spLocks noGrp="1"/>
          </p:cNvSpPr>
          <p:nvPr>
            <p:ph type="body" sz="quarter" idx="17"/>
          </p:nvPr>
        </p:nvSpPr>
        <p:spPr>
          <a:xfrm>
            <a:off x="5863547" y="4741441"/>
            <a:ext cx="2823253"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buNone/>
              <a:defRPr lang="en-US" sz="1600" b="1" i="0" dirty="0">
                <a:solidFill>
                  <a:srgbClr val="01357F"/>
                </a:solidFill>
              </a:defRPr>
            </a:lvl1pPr>
          </a:lstStyle>
          <a:p>
            <a:pPr marL="228600" lvl="0" indent="-228600"/>
            <a:r>
              <a:rPr lang="en-US" dirty="0"/>
              <a:t>Click to edit</a:t>
            </a:r>
          </a:p>
        </p:txBody>
      </p:sp>
      <p:sp>
        <p:nvSpPr>
          <p:cNvPr id="35" name="Text Placeholder 8">
            <a:extLst>
              <a:ext uri="{FF2B5EF4-FFF2-40B4-BE49-F238E27FC236}">
                <a16:creationId xmlns:a16="http://schemas.microsoft.com/office/drawing/2014/main" id="{202F5E39-DE32-DA28-E7F5-71D9A40B404F}"/>
              </a:ext>
            </a:extLst>
          </p:cNvPr>
          <p:cNvSpPr>
            <a:spLocks noGrp="1"/>
          </p:cNvSpPr>
          <p:nvPr>
            <p:ph type="body" sz="quarter" idx="19"/>
          </p:nvPr>
        </p:nvSpPr>
        <p:spPr>
          <a:xfrm>
            <a:off x="5863548" y="5093360"/>
            <a:ext cx="2823252" cy="329184"/>
          </a:xfrm>
        </p:spPr>
        <p:txBody>
          <a:bodyPr/>
          <a:lstStyle>
            <a:lvl1pPr marL="0" indent="0">
              <a:buFont typeface="Arial" panose="020B0604020202020204" pitchFamily="34" charset="0"/>
              <a:buNone/>
              <a:defRPr sz="1500" b="0" i="0">
                <a:solidFill>
                  <a:srgbClr val="01357F"/>
                </a:solidFill>
                <a:latin typeface="Arial" panose="020B0604020202020204" pitchFamily="34" charset="0"/>
              </a:defRPr>
            </a:lvl1pPr>
          </a:lstStyle>
          <a:p>
            <a:pPr lvl="0"/>
            <a:r>
              <a:rPr lang="en-US" dirty="0"/>
              <a:t>Click to edit</a:t>
            </a:r>
          </a:p>
        </p:txBody>
      </p:sp>
      <p:sp>
        <p:nvSpPr>
          <p:cNvPr id="36" name="Text Placeholder 8">
            <a:extLst>
              <a:ext uri="{FF2B5EF4-FFF2-40B4-BE49-F238E27FC236}">
                <a16:creationId xmlns:a16="http://schemas.microsoft.com/office/drawing/2014/main" id="{56D179CD-1382-3896-A01B-FA8FBF0689F2}"/>
              </a:ext>
            </a:extLst>
          </p:cNvPr>
          <p:cNvSpPr>
            <a:spLocks noGrp="1"/>
          </p:cNvSpPr>
          <p:nvPr>
            <p:ph type="body" sz="quarter" idx="26"/>
          </p:nvPr>
        </p:nvSpPr>
        <p:spPr>
          <a:xfrm>
            <a:off x="1489716" y="3346163"/>
            <a:ext cx="307713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600" b="1" i="0" dirty="0">
                <a:solidFill>
                  <a:srgbClr val="01357F"/>
                </a:solidFill>
              </a:defRPr>
            </a:lvl1pPr>
            <a:lvl2pPr marL="457200" indent="0">
              <a:buNone/>
              <a:defRPr lang="en-US" dirty="0"/>
            </a:lvl2pPr>
          </a:lstStyle>
          <a:p>
            <a:pPr marL="228600" lvl="0" indent="-228600"/>
            <a:r>
              <a:rPr lang="en-US" dirty="0"/>
              <a:t>Click to edit Master text</a:t>
            </a:r>
          </a:p>
        </p:txBody>
      </p:sp>
      <p:sp>
        <p:nvSpPr>
          <p:cNvPr id="37" name="Text Placeholder 8">
            <a:extLst>
              <a:ext uri="{FF2B5EF4-FFF2-40B4-BE49-F238E27FC236}">
                <a16:creationId xmlns:a16="http://schemas.microsoft.com/office/drawing/2014/main" id="{6077E319-A5AB-A048-8839-B003D0E93191}"/>
              </a:ext>
            </a:extLst>
          </p:cNvPr>
          <p:cNvSpPr>
            <a:spLocks noGrp="1"/>
          </p:cNvSpPr>
          <p:nvPr>
            <p:ph type="body" sz="quarter" idx="28"/>
          </p:nvPr>
        </p:nvSpPr>
        <p:spPr>
          <a:xfrm>
            <a:off x="1489716" y="3702779"/>
            <a:ext cx="3077132" cy="3291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lvl1pPr marL="0" indent="0">
              <a:buNone/>
              <a:defRPr lang="en-US" sz="1500" b="0" i="0" dirty="0">
                <a:solidFill>
                  <a:srgbClr val="01357F"/>
                </a:solidFill>
              </a:defRPr>
            </a:lvl1pPr>
            <a:lvl2pPr marL="457200" indent="0">
              <a:buNone/>
              <a:defRPr lang="en-US" dirty="0"/>
            </a:lvl2pPr>
          </a:lstStyle>
          <a:p>
            <a:pPr marL="228600" lvl="0" indent="-228600"/>
            <a:r>
              <a:rPr lang="en-US" dirty="0"/>
              <a:t>Click to edit Master text styles</a:t>
            </a:r>
          </a:p>
        </p:txBody>
      </p:sp>
      <p:sp>
        <p:nvSpPr>
          <p:cNvPr id="3" name="Picture Placeholder 14">
            <a:extLst>
              <a:ext uri="{FF2B5EF4-FFF2-40B4-BE49-F238E27FC236}">
                <a16:creationId xmlns:a16="http://schemas.microsoft.com/office/drawing/2014/main" id="{C981FAA0-0743-D38A-25FD-7F2927FA4CF1}"/>
              </a:ext>
            </a:extLst>
          </p:cNvPr>
          <p:cNvSpPr>
            <a:spLocks noGrp="1"/>
          </p:cNvSpPr>
          <p:nvPr>
            <p:ph type="pic" sz="quarter" idx="45" hasCustomPrompt="1"/>
          </p:nvPr>
        </p:nvSpPr>
        <p:spPr>
          <a:xfrm>
            <a:off x="463830" y="2990066"/>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4" name="Picture Placeholder 14">
            <a:extLst>
              <a:ext uri="{FF2B5EF4-FFF2-40B4-BE49-F238E27FC236}">
                <a16:creationId xmlns:a16="http://schemas.microsoft.com/office/drawing/2014/main" id="{8A641FA8-112A-CD24-76D2-C3C6C2B9CFFE}"/>
              </a:ext>
            </a:extLst>
          </p:cNvPr>
          <p:cNvSpPr>
            <a:spLocks noGrp="1"/>
          </p:cNvSpPr>
          <p:nvPr>
            <p:ph type="pic" sz="quarter" idx="46" hasCustomPrompt="1"/>
          </p:nvPr>
        </p:nvSpPr>
        <p:spPr>
          <a:xfrm>
            <a:off x="4790666" y="1422996"/>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6" name="Picture Placeholder 14">
            <a:extLst>
              <a:ext uri="{FF2B5EF4-FFF2-40B4-BE49-F238E27FC236}">
                <a16:creationId xmlns:a16="http://schemas.microsoft.com/office/drawing/2014/main" id="{2B547D55-153A-4AF6-FE6E-E75C63FD0F78}"/>
              </a:ext>
            </a:extLst>
          </p:cNvPr>
          <p:cNvSpPr>
            <a:spLocks noGrp="1"/>
          </p:cNvSpPr>
          <p:nvPr>
            <p:ph type="pic" sz="quarter" idx="47" hasCustomPrompt="1"/>
          </p:nvPr>
        </p:nvSpPr>
        <p:spPr>
          <a:xfrm>
            <a:off x="4790666" y="3059639"/>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sp>
        <p:nvSpPr>
          <p:cNvPr id="7" name="Picture Placeholder 14">
            <a:extLst>
              <a:ext uri="{FF2B5EF4-FFF2-40B4-BE49-F238E27FC236}">
                <a16:creationId xmlns:a16="http://schemas.microsoft.com/office/drawing/2014/main" id="{7BC5F300-870F-BBA6-B6EB-FA68B3923FFA}"/>
              </a:ext>
            </a:extLst>
          </p:cNvPr>
          <p:cNvSpPr>
            <a:spLocks noGrp="1"/>
          </p:cNvSpPr>
          <p:nvPr>
            <p:ph type="pic" sz="quarter" idx="48" hasCustomPrompt="1"/>
          </p:nvPr>
        </p:nvSpPr>
        <p:spPr>
          <a:xfrm>
            <a:off x="4790666" y="4596890"/>
            <a:ext cx="1015467" cy="1020735"/>
          </a:xfrm>
          <a:prstGeom prst="ellipse">
            <a:avLst/>
          </a:prstGeom>
          <a:solidFill>
            <a:schemeClr val="bg1"/>
          </a:solidFill>
          <a:ln w="38100">
            <a:solidFill>
              <a:srgbClr val="1F50C3"/>
            </a:solidFill>
          </a:ln>
        </p:spPr>
        <p:txBody>
          <a:bodyPr/>
          <a:lstStyle>
            <a:lvl1pPr marL="0" indent="0" algn="ctr">
              <a:buFontTx/>
              <a:buNone/>
              <a:defRPr sz="1100"/>
            </a:lvl1pPr>
          </a:lstStyle>
          <a:p>
            <a:pPr marL="0" marR="0" lvl="0" indent="0" algn="ctr" defTabSz="914400" rtl="0" eaLnBrk="0" fontAlgn="base" latinLnBrk="0" hangingPunct="0">
              <a:lnSpc>
                <a:spcPct val="90000"/>
              </a:lnSpc>
              <a:spcBef>
                <a:spcPts val="1000"/>
              </a:spcBef>
              <a:spcAft>
                <a:spcPct val="0"/>
              </a:spcAft>
              <a:buClrTx/>
              <a:buSzTx/>
              <a:buFontTx/>
              <a:buNone/>
              <a:tabLst/>
              <a:defRPr/>
            </a:pPr>
            <a:r>
              <a:rPr lang="en-US" dirty="0"/>
              <a:t>Insert</a:t>
            </a:r>
            <a:br>
              <a:rPr lang="en-US" dirty="0"/>
            </a:br>
            <a:r>
              <a:rPr lang="en-US" dirty="0"/>
              <a:t>picture</a:t>
            </a:r>
          </a:p>
          <a:p>
            <a:endParaRPr lang="en-US" dirty="0"/>
          </a:p>
        </p:txBody>
      </p:sp>
      <p:cxnSp>
        <p:nvCxnSpPr>
          <p:cNvPr id="8" name="Straight Connector 7">
            <a:extLst>
              <a:ext uri="{FF2B5EF4-FFF2-40B4-BE49-F238E27FC236}">
                <a16:creationId xmlns:a16="http://schemas.microsoft.com/office/drawing/2014/main" id="{B5AC7B04-634B-586D-D55F-8AE168D69054}"/>
              </a:ext>
            </a:extLst>
          </p:cNvPr>
          <p:cNvCxnSpPr>
            <a:cxnSpLocks/>
          </p:cNvCxnSpPr>
          <p:nvPr userDrawn="1"/>
        </p:nvCxnSpPr>
        <p:spPr>
          <a:xfrm>
            <a:off x="9102356" y="1280160"/>
            <a:ext cx="0" cy="4572000"/>
          </a:xfrm>
          <a:prstGeom prst="line">
            <a:avLst/>
          </a:prstGeom>
          <a:ln w="19050">
            <a:solidFill>
              <a:srgbClr val="01357F"/>
            </a:solidFill>
          </a:ln>
        </p:spPr>
        <p:style>
          <a:lnRef idx="2">
            <a:schemeClr val="accent1"/>
          </a:lnRef>
          <a:fillRef idx="0">
            <a:schemeClr val="accent1"/>
          </a:fillRef>
          <a:effectRef idx="1">
            <a:schemeClr val="accent1"/>
          </a:effectRef>
          <a:fontRef idx="minor">
            <a:schemeClr val="tx1"/>
          </a:fontRef>
        </p:style>
      </p:cxnSp>
      <p:sp>
        <p:nvSpPr>
          <p:cNvPr id="9" name="Picture Placeholder 4">
            <a:extLst>
              <a:ext uri="{FF2B5EF4-FFF2-40B4-BE49-F238E27FC236}">
                <a16:creationId xmlns:a16="http://schemas.microsoft.com/office/drawing/2014/main" id="{B1BDE1E6-5129-D04F-8CF0-199F3190958B}"/>
              </a:ext>
            </a:extLst>
          </p:cNvPr>
          <p:cNvSpPr>
            <a:spLocks noGrp="1"/>
          </p:cNvSpPr>
          <p:nvPr>
            <p:ph type="pic" sz="quarter" idx="44" hasCustomPrompt="1"/>
          </p:nvPr>
        </p:nvSpPr>
        <p:spPr>
          <a:xfrm>
            <a:off x="9517044" y="1569715"/>
            <a:ext cx="1861746" cy="809903"/>
          </a:xfrm>
        </p:spPr>
        <p:txBody>
          <a:bodyPr tIns="91440" bIns="91440" anchor="ctr"/>
          <a:lstStyle>
            <a:lvl1pPr marL="0" indent="0" algn="l">
              <a:buFontTx/>
              <a:buNone/>
              <a:defRPr sz="1200"/>
            </a:lvl1pPr>
          </a:lstStyle>
          <a:p>
            <a:r>
              <a:rPr lang="en-US" dirty="0"/>
              <a:t>Insert logo</a:t>
            </a:r>
          </a:p>
        </p:txBody>
      </p:sp>
      <p:sp>
        <p:nvSpPr>
          <p:cNvPr id="10" name="Picture Placeholder 4">
            <a:extLst>
              <a:ext uri="{FF2B5EF4-FFF2-40B4-BE49-F238E27FC236}">
                <a16:creationId xmlns:a16="http://schemas.microsoft.com/office/drawing/2014/main" id="{9A9871C2-5275-BFD0-7E3E-D34E34658DCA}"/>
              </a:ext>
            </a:extLst>
          </p:cNvPr>
          <p:cNvSpPr>
            <a:spLocks noGrp="1"/>
          </p:cNvSpPr>
          <p:nvPr>
            <p:ph type="pic" sz="quarter" idx="49" hasCustomPrompt="1"/>
          </p:nvPr>
        </p:nvSpPr>
        <p:spPr>
          <a:xfrm>
            <a:off x="9517044" y="3159850"/>
            <a:ext cx="1861746" cy="809903"/>
          </a:xfrm>
        </p:spPr>
        <p:txBody>
          <a:bodyPr tIns="91440" bIns="91440" anchor="ctr"/>
          <a:lstStyle>
            <a:lvl1pPr marL="0" indent="0" algn="l">
              <a:buFontTx/>
              <a:buNone/>
              <a:defRPr sz="1200"/>
            </a:lvl1pPr>
          </a:lstStyle>
          <a:p>
            <a:r>
              <a:rPr lang="en-US" dirty="0"/>
              <a:t>Insert logo</a:t>
            </a:r>
          </a:p>
        </p:txBody>
      </p:sp>
      <p:sp>
        <p:nvSpPr>
          <p:cNvPr id="12" name="Picture Placeholder 4">
            <a:extLst>
              <a:ext uri="{FF2B5EF4-FFF2-40B4-BE49-F238E27FC236}">
                <a16:creationId xmlns:a16="http://schemas.microsoft.com/office/drawing/2014/main" id="{CAD36783-C456-FADE-0DA3-7749DBF1187C}"/>
              </a:ext>
            </a:extLst>
          </p:cNvPr>
          <p:cNvSpPr>
            <a:spLocks noGrp="1"/>
          </p:cNvSpPr>
          <p:nvPr>
            <p:ph type="pic" sz="quarter" idx="51" hasCustomPrompt="1"/>
          </p:nvPr>
        </p:nvSpPr>
        <p:spPr>
          <a:xfrm>
            <a:off x="9517044" y="4690224"/>
            <a:ext cx="1861746" cy="809903"/>
          </a:xfrm>
        </p:spPr>
        <p:txBody>
          <a:bodyPr tIns="91440" bIns="91440" anchor="ctr"/>
          <a:lstStyle>
            <a:lvl1pPr marL="0" indent="0" algn="l">
              <a:buFontTx/>
              <a:buNone/>
              <a:defRPr sz="1200"/>
            </a:lvl1pPr>
          </a:lstStyle>
          <a:p>
            <a:r>
              <a:rPr lang="en-US" dirty="0"/>
              <a:t>Insert logo</a:t>
            </a:r>
          </a:p>
        </p:txBody>
      </p:sp>
      <p:sp>
        <p:nvSpPr>
          <p:cNvPr id="5" name="Picture Placeholder 4">
            <a:extLst>
              <a:ext uri="{FF2B5EF4-FFF2-40B4-BE49-F238E27FC236}">
                <a16:creationId xmlns:a16="http://schemas.microsoft.com/office/drawing/2014/main" id="{9F3DE3F6-DF5C-CDD6-4901-EF7AF8C387D3}"/>
              </a:ext>
            </a:extLst>
          </p:cNvPr>
          <p:cNvSpPr>
            <a:spLocks noGrp="1"/>
          </p:cNvSpPr>
          <p:nvPr>
            <p:ph type="pic" sz="quarter" idx="52" hasCustomPrompt="1"/>
          </p:nvPr>
        </p:nvSpPr>
        <p:spPr>
          <a:xfrm>
            <a:off x="1482178" y="4058915"/>
            <a:ext cx="1861746" cy="809903"/>
          </a:xfrm>
        </p:spPr>
        <p:txBody>
          <a:bodyPr tIns="91440" bIns="91440" anchor="ctr"/>
          <a:lstStyle>
            <a:lvl1pPr marL="0" indent="0" algn="l">
              <a:buFontTx/>
              <a:buNone/>
              <a:defRPr sz="1200"/>
            </a:lvl1pPr>
          </a:lstStyle>
          <a:p>
            <a:r>
              <a:rPr lang="en-US" dirty="0"/>
              <a:t>Insert logo</a:t>
            </a:r>
          </a:p>
        </p:txBody>
      </p:sp>
    </p:spTree>
    <p:custDataLst>
      <p:tags r:id="rId1"/>
    </p:custDataLst>
    <p:extLst>
      <p:ext uri="{BB962C8B-B14F-4D97-AF65-F5344CB8AC3E}">
        <p14:creationId xmlns:p14="http://schemas.microsoft.com/office/powerpoint/2010/main" val="373591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M24 - Titles + Pics + Logos1">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1C1F85EA-CFD4-95FE-088F-0D9C403ED59F}"/>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 name="Text Placeholder 8">
            <a:extLst>
              <a:ext uri="{FF2B5EF4-FFF2-40B4-BE49-F238E27FC236}">
                <a16:creationId xmlns:a16="http://schemas.microsoft.com/office/drawing/2014/main" id="{C75025B4-FF70-E6C6-D586-4ADECE098519}"/>
              </a:ext>
            </a:extLst>
          </p:cNvPr>
          <p:cNvSpPr>
            <a:spLocks noGrp="1"/>
          </p:cNvSpPr>
          <p:nvPr>
            <p:ph type="body" sz="quarter" idx="11"/>
          </p:nvPr>
        </p:nvSpPr>
        <p:spPr>
          <a:xfrm>
            <a:off x="4892691" y="2010548"/>
            <a:ext cx="3462482" cy="329184"/>
          </a:xfrm>
        </p:spPr>
        <p:txBody>
          <a:bodyPr/>
          <a:lstStyle>
            <a:lvl1pPr marL="0" indent="0">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AACF2D11-3952-AF44-8356-3E06B2862863}"/>
              </a:ext>
            </a:extLst>
          </p:cNvPr>
          <p:cNvSpPr>
            <a:spLocks noGrp="1"/>
          </p:cNvSpPr>
          <p:nvPr>
            <p:ph type="body" sz="quarter" idx="12"/>
          </p:nvPr>
        </p:nvSpPr>
        <p:spPr>
          <a:xfrm>
            <a:off x="8664606" y="2010547"/>
            <a:ext cx="3187083" cy="667637"/>
          </a:xfrm>
        </p:spPr>
        <p:txBody>
          <a:bodyPr anchor="ctr"/>
          <a:lstStyle>
            <a:lvl1pPr marL="0" indent="0">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5" name="Text Placeholder 8">
            <a:extLst>
              <a:ext uri="{FF2B5EF4-FFF2-40B4-BE49-F238E27FC236}">
                <a16:creationId xmlns:a16="http://schemas.microsoft.com/office/drawing/2014/main" id="{8AE83B54-910B-D096-F458-DBB2DB94DE9F}"/>
              </a:ext>
            </a:extLst>
          </p:cNvPr>
          <p:cNvSpPr>
            <a:spLocks noGrp="1"/>
          </p:cNvSpPr>
          <p:nvPr>
            <p:ph type="body" sz="quarter" idx="13"/>
          </p:nvPr>
        </p:nvSpPr>
        <p:spPr>
          <a:xfrm>
            <a:off x="4892691" y="2352307"/>
            <a:ext cx="3462481" cy="329184"/>
          </a:xfrm>
        </p:spPr>
        <p:txBody>
          <a:bodyPr/>
          <a:lstStyle>
            <a:lvl1pPr marL="0" indent="0">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6" name="Text Placeholder 8">
            <a:extLst>
              <a:ext uri="{FF2B5EF4-FFF2-40B4-BE49-F238E27FC236}">
                <a16:creationId xmlns:a16="http://schemas.microsoft.com/office/drawing/2014/main" id="{B9470C80-60AF-35C0-520C-A899CBF62157}"/>
              </a:ext>
            </a:extLst>
          </p:cNvPr>
          <p:cNvSpPr>
            <a:spLocks noGrp="1"/>
          </p:cNvSpPr>
          <p:nvPr>
            <p:ph type="body" sz="quarter" idx="14"/>
          </p:nvPr>
        </p:nvSpPr>
        <p:spPr>
          <a:xfrm>
            <a:off x="4892691" y="2856854"/>
            <a:ext cx="3462482" cy="329184"/>
          </a:xfrm>
        </p:spPr>
        <p:txBody>
          <a:bodyPr/>
          <a:lstStyle>
            <a:lvl1pPr marL="0" indent="0">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7" name="Text Placeholder 8">
            <a:extLst>
              <a:ext uri="{FF2B5EF4-FFF2-40B4-BE49-F238E27FC236}">
                <a16:creationId xmlns:a16="http://schemas.microsoft.com/office/drawing/2014/main" id="{0F85C370-1E73-B3FC-1663-CC9D48A7C044}"/>
              </a:ext>
            </a:extLst>
          </p:cNvPr>
          <p:cNvSpPr>
            <a:spLocks noGrp="1"/>
          </p:cNvSpPr>
          <p:nvPr>
            <p:ph type="body" sz="quarter" idx="15"/>
          </p:nvPr>
        </p:nvSpPr>
        <p:spPr>
          <a:xfrm>
            <a:off x="8664606" y="2852928"/>
            <a:ext cx="3187083" cy="694944"/>
          </a:xfrm>
        </p:spPr>
        <p:txBody>
          <a:bodyPr anchor="ctr"/>
          <a:lstStyle>
            <a:lvl1pPr marL="0" indent="0">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8" name="Text Placeholder 8">
            <a:extLst>
              <a:ext uri="{FF2B5EF4-FFF2-40B4-BE49-F238E27FC236}">
                <a16:creationId xmlns:a16="http://schemas.microsoft.com/office/drawing/2014/main" id="{6EB42D63-87A1-8297-E896-E72F4DFA8517}"/>
              </a:ext>
            </a:extLst>
          </p:cNvPr>
          <p:cNvSpPr>
            <a:spLocks noGrp="1"/>
          </p:cNvSpPr>
          <p:nvPr>
            <p:ph type="body" sz="quarter" idx="16"/>
          </p:nvPr>
        </p:nvSpPr>
        <p:spPr>
          <a:xfrm>
            <a:off x="4892691" y="3208773"/>
            <a:ext cx="3462481" cy="329184"/>
          </a:xfrm>
        </p:spPr>
        <p:txBody>
          <a:bodyPr/>
          <a:lstStyle>
            <a:lvl1pPr marL="0" indent="0">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4B7809D4-1386-1D66-A87D-9B2AD78A04E0}"/>
              </a:ext>
            </a:extLst>
          </p:cNvPr>
          <p:cNvSpPr>
            <a:spLocks noGrp="1"/>
          </p:cNvSpPr>
          <p:nvPr>
            <p:ph type="body" sz="quarter" idx="17"/>
          </p:nvPr>
        </p:nvSpPr>
        <p:spPr>
          <a:xfrm>
            <a:off x="4892691" y="3722616"/>
            <a:ext cx="3462482" cy="329184"/>
          </a:xfrm>
        </p:spPr>
        <p:txBody>
          <a:bodyPr/>
          <a:lstStyle>
            <a:lvl1pPr marL="0" indent="0">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10" name="Text Placeholder 8">
            <a:extLst>
              <a:ext uri="{FF2B5EF4-FFF2-40B4-BE49-F238E27FC236}">
                <a16:creationId xmlns:a16="http://schemas.microsoft.com/office/drawing/2014/main" id="{F86B7370-560F-64F4-A757-C8AC15F9AA41}"/>
              </a:ext>
            </a:extLst>
          </p:cNvPr>
          <p:cNvSpPr>
            <a:spLocks noGrp="1"/>
          </p:cNvSpPr>
          <p:nvPr>
            <p:ph type="body" sz="quarter" idx="18"/>
          </p:nvPr>
        </p:nvSpPr>
        <p:spPr>
          <a:xfrm>
            <a:off x="8664606" y="3722615"/>
            <a:ext cx="3187083" cy="694943"/>
          </a:xfrm>
        </p:spPr>
        <p:txBody>
          <a:bodyPr anchor="ctr"/>
          <a:lstStyle>
            <a:lvl1pPr marL="0" indent="0">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11" name="Text Placeholder 8">
            <a:extLst>
              <a:ext uri="{FF2B5EF4-FFF2-40B4-BE49-F238E27FC236}">
                <a16:creationId xmlns:a16="http://schemas.microsoft.com/office/drawing/2014/main" id="{31CCA8AA-A31F-1563-77DF-228E03B6E2FD}"/>
              </a:ext>
            </a:extLst>
          </p:cNvPr>
          <p:cNvSpPr>
            <a:spLocks noGrp="1"/>
          </p:cNvSpPr>
          <p:nvPr>
            <p:ph type="body" sz="quarter" idx="19"/>
          </p:nvPr>
        </p:nvSpPr>
        <p:spPr>
          <a:xfrm>
            <a:off x="4892691" y="4074535"/>
            <a:ext cx="3462481" cy="329184"/>
          </a:xfrm>
        </p:spPr>
        <p:txBody>
          <a:bodyPr/>
          <a:lstStyle>
            <a:lvl1pPr marL="0" indent="0">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12" name="Text Placeholder 8">
            <a:extLst>
              <a:ext uri="{FF2B5EF4-FFF2-40B4-BE49-F238E27FC236}">
                <a16:creationId xmlns:a16="http://schemas.microsoft.com/office/drawing/2014/main" id="{758B7041-3CBF-FA29-5670-C87E2CEE86D0}"/>
              </a:ext>
            </a:extLst>
          </p:cNvPr>
          <p:cNvSpPr>
            <a:spLocks noGrp="1"/>
          </p:cNvSpPr>
          <p:nvPr>
            <p:ph type="body" sz="quarter" idx="20"/>
          </p:nvPr>
        </p:nvSpPr>
        <p:spPr>
          <a:xfrm>
            <a:off x="4892691" y="4578650"/>
            <a:ext cx="3462482" cy="329184"/>
          </a:xfrm>
        </p:spPr>
        <p:txBody>
          <a:bodyPr/>
          <a:lstStyle>
            <a:lvl1pPr marL="0" indent="0">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13" name="Text Placeholder 8">
            <a:extLst>
              <a:ext uri="{FF2B5EF4-FFF2-40B4-BE49-F238E27FC236}">
                <a16:creationId xmlns:a16="http://schemas.microsoft.com/office/drawing/2014/main" id="{DE94F1EA-355E-5442-8B4B-B5F5027A6C14}"/>
              </a:ext>
            </a:extLst>
          </p:cNvPr>
          <p:cNvSpPr>
            <a:spLocks noGrp="1"/>
          </p:cNvSpPr>
          <p:nvPr>
            <p:ph type="body" sz="quarter" idx="21"/>
          </p:nvPr>
        </p:nvSpPr>
        <p:spPr>
          <a:xfrm>
            <a:off x="8664606" y="4574971"/>
            <a:ext cx="3187083" cy="694942"/>
          </a:xfrm>
        </p:spPr>
        <p:txBody>
          <a:bodyPr anchor="ctr"/>
          <a:lstStyle>
            <a:lvl1pPr marL="0" indent="0">
              <a:buNone/>
              <a:defRPr sz="1600" b="0" i="0">
                <a:solidFill>
                  <a:srgbClr val="01357F"/>
                </a:solidFill>
                <a:latin typeface="Arial" panose="020B0604020202020204" pitchFamily="34" charset="0"/>
              </a:defRPr>
            </a:lvl1pPr>
          </a:lstStyle>
          <a:p>
            <a:pPr lvl="0"/>
            <a:r>
              <a:rPr lang="en-US" dirty="0"/>
              <a:t>Click to edit Master text styles</a:t>
            </a:r>
          </a:p>
        </p:txBody>
      </p:sp>
      <p:sp>
        <p:nvSpPr>
          <p:cNvPr id="14" name="Text Placeholder 8">
            <a:extLst>
              <a:ext uri="{FF2B5EF4-FFF2-40B4-BE49-F238E27FC236}">
                <a16:creationId xmlns:a16="http://schemas.microsoft.com/office/drawing/2014/main" id="{EB5BC105-FB48-1E27-E815-D12BA87CC69C}"/>
              </a:ext>
            </a:extLst>
          </p:cNvPr>
          <p:cNvSpPr>
            <a:spLocks noGrp="1"/>
          </p:cNvSpPr>
          <p:nvPr>
            <p:ph type="body" sz="quarter" idx="22"/>
          </p:nvPr>
        </p:nvSpPr>
        <p:spPr>
          <a:xfrm>
            <a:off x="4892691" y="4940729"/>
            <a:ext cx="3462481" cy="329184"/>
          </a:xfrm>
        </p:spPr>
        <p:txBody>
          <a:bodyPr/>
          <a:lstStyle>
            <a:lvl1pPr marL="0" indent="0">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24" name="Text Placeholder 8">
            <a:extLst>
              <a:ext uri="{FF2B5EF4-FFF2-40B4-BE49-F238E27FC236}">
                <a16:creationId xmlns:a16="http://schemas.microsoft.com/office/drawing/2014/main" id="{9A09D536-4CF1-8997-996A-DFF0CE9CF2D4}"/>
              </a:ext>
            </a:extLst>
          </p:cNvPr>
          <p:cNvSpPr>
            <a:spLocks noGrp="1"/>
          </p:cNvSpPr>
          <p:nvPr>
            <p:ph type="body" sz="quarter" idx="23"/>
          </p:nvPr>
        </p:nvSpPr>
        <p:spPr>
          <a:xfrm>
            <a:off x="969264" y="2852928"/>
            <a:ext cx="3462482" cy="329184"/>
          </a:xfrm>
        </p:spPr>
        <p:txBody>
          <a:bodyPr/>
          <a:lstStyle>
            <a:lvl1pPr marL="0" indent="0">
              <a:buNone/>
              <a:defRPr sz="1800" b="1" i="0">
                <a:solidFill>
                  <a:srgbClr val="01357F"/>
                </a:solidFill>
                <a:latin typeface="Arial" panose="020B0604020202020204" pitchFamily="34" charset="0"/>
              </a:defRPr>
            </a:lvl1pPr>
          </a:lstStyle>
          <a:p>
            <a:pPr lvl="0"/>
            <a:r>
              <a:rPr lang="en-US" dirty="0"/>
              <a:t>Click to edit Master text styles</a:t>
            </a:r>
          </a:p>
        </p:txBody>
      </p:sp>
      <p:sp>
        <p:nvSpPr>
          <p:cNvPr id="25" name="Text Placeholder 8">
            <a:extLst>
              <a:ext uri="{FF2B5EF4-FFF2-40B4-BE49-F238E27FC236}">
                <a16:creationId xmlns:a16="http://schemas.microsoft.com/office/drawing/2014/main" id="{BD786894-9F64-87B7-7A39-FAAB8B4710B7}"/>
              </a:ext>
            </a:extLst>
          </p:cNvPr>
          <p:cNvSpPr>
            <a:spLocks noGrp="1"/>
          </p:cNvSpPr>
          <p:nvPr>
            <p:ph type="body" sz="quarter" idx="26"/>
          </p:nvPr>
        </p:nvSpPr>
        <p:spPr>
          <a:xfrm>
            <a:off x="969264" y="3209544"/>
            <a:ext cx="3462482" cy="329184"/>
          </a:xfrm>
        </p:spPr>
        <p:txBody>
          <a:bodyPr/>
          <a:lstStyle>
            <a:lvl1pPr marL="0" indent="0">
              <a:buNone/>
              <a:defRPr sz="1600" b="1" i="0">
                <a:solidFill>
                  <a:srgbClr val="01357F"/>
                </a:solidFill>
                <a:latin typeface="Arial" panose="020B0604020202020204" pitchFamily="34" charset="0"/>
              </a:defRPr>
            </a:lvl1pPr>
          </a:lstStyle>
          <a:p>
            <a:pPr lvl="0"/>
            <a:r>
              <a:rPr lang="en-US" dirty="0"/>
              <a:t>Click to edit Master text styles</a:t>
            </a:r>
          </a:p>
        </p:txBody>
      </p:sp>
      <p:sp>
        <p:nvSpPr>
          <p:cNvPr id="26" name="Text Placeholder 8">
            <a:extLst>
              <a:ext uri="{FF2B5EF4-FFF2-40B4-BE49-F238E27FC236}">
                <a16:creationId xmlns:a16="http://schemas.microsoft.com/office/drawing/2014/main" id="{A37D1D6C-EFF5-C3DC-6710-C8A3810FB402}"/>
              </a:ext>
            </a:extLst>
          </p:cNvPr>
          <p:cNvSpPr>
            <a:spLocks noGrp="1"/>
          </p:cNvSpPr>
          <p:nvPr>
            <p:ph type="body" sz="quarter" idx="28"/>
          </p:nvPr>
        </p:nvSpPr>
        <p:spPr>
          <a:xfrm>
            <a:off x="969264" y="3547872"/>
            <a:ext cx="3462482" cy="329184"/>
          </a:xfrm>
        </p:spPr>
        <p:txBody>
          <a:bodyPr/>
          <a:lstStyle>
            <a:lvl1pPr marL="0" indent="0">
              <a:buNone/>
              <a:defRPr sz="1500" b="0" i="0">
                <a:solidFill>
                  <a:srgbClr val="01357F"/>
                </a:solidFill>
                <a:latin typeface="Arial" panose="020B0604020202020204" pitchFamily="34" charset="0"/>
              </a:defRPr>
            </a:lvl1pPr>
          </a:lstStyle>
          <a:p>
            <a:pPr lvl="0"/>
            <a:r>
              <a:rPr lang="en-US" dirty="0"/>
              <a:t>Click to edit Master text styles</a:t>
            </a:r>
          </a:p>
        </p:txBody>
      </p:sp>
      <p:sp>
        <p:nvSpPr>
          <p:cNvPr id="27" name="Text Placeholder 8">
            <a:extLst>
              <a:ext uri="{FF2B5EF4-FFF2-40B4-BE49-F238E27FC236}">
                <a16:creationId xmlns:a16="http://schemas.microsoft.com/office/drawing/2014/main" id="{EDFA8969-FEC7-F8A6-8585-707B676BD04D}"/>
              </a:ext>
            </a:extLst>
          </p:cNvPr>
          <p:cNvSpPr>
            <a:spLocks noGrp="1"/>
          </p:cNvSpPr>
          <p:nvPr>
            <p:ph type="body" sz="quarter" idx="29"/>
          </p:nvPr>
        </p:nvSpPr>
        <p:spPr>
          <a:xfrm>
            <a:off x="969264" y="3895344"/>
            <a:ext cx="3462482" cy="329184"/>
          </a:xfrm>
        </p:spPr>
        <p:txBody>
          <a:bodyPr/>
          <a:lstStyle>
            <a:lvl1pPr marL="0" indent="0">
              <a:buNone/>
              <a:defRPr sz="1500" b="0" i="0">
                <a:solidFill>
                  <a:srgbClr val="01357F"/>
                </a:solidFill>
                <a:latin typeface="Arial" panose="020B0604020202020204" pitchFamily="34" charset="0"/>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2705347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ags" Target="../tags/tag4.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ags" Target="../tags/tag15.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58A56B6-4571-9AAA-E27F-A58060E339C3}"/>
              </a:ext>
            </a:extLst>
          </p:cNvPr>
          <p:cNvGrpSpPr/>
          <p:nvPr userDrawn="1"/>
        </p:nvGrpSpPr>
        <p:grpSpPr>
          <a:xfrm>
            <a:off x="-6350" y="0"/>
            <a:ext cx="12192000" cy="6858000"/>
            <a:chOff x="-6350" y="0"/>
            <a:chExt cx="12192000" cy="6858000"/>
          </a:xfrm>
        </p:grpSpPr>
        <p:grpSp>
          <p:nvGrpSpPr>
            <p:cNvPr id="5" name="Group 4">
              <a:extLst>
                <a:ext uri="{FF2B5EF4-FFF2-40B4-BE49-F238E27FC236}">
                  <a16:creationId xmlns:a16="http://schemas.microsoft.com/office/drawing/2014/main" id="{7E03520E-6D7B-05CA-C86C-E180A2E3616F}"/>
                </a:ext>
              </a:extLst>
            </p:cNvPr>
            <p:cNvGrpSpPr/>
            <p:nvPr userDrawn="1"/>
          </p:nvGrpSpPr>
          <p:grpSpPr>
            <a:xfrm>
              <a:off x="-6350" y="0"/>
              <a:ext cx="12192000" cy="6858000"/>
              <a:chOff x="-6350" y="0"/>
              <a:chExt cx="12192000" cy="6858000"/>
            </a:xfrm>
          </p:grpSpPr>
          <p:pic>
            <p:nvPicPr>
              <p:cNvPr id="3" name="Picture 5">
                <a:extLst>
                  <a:ext uri="{FF2B5EF4-FFF2-40B4-BE49-F238E27FC236}">
                    <a16:creationId xmlns:a16="http://schemas.microsoft.com/office/drawing/2014/main" id="{F7796DE6-355B-588C-7F50-1824EE759BDF}"/>
                  </a:ext>
                </a:extLst>
              </p:cNvPr>
              <p:cNvPicPr>
                <a:picLocks noChangeAspect="1" noChangeArrowheads="1"/>
              </p:cNvPicPr>
              <p:nvPr userDrawn="1"/>
            </p:nvPicPr>
            <p:blipFill>
              <a:blip r:embed="rId4"/>
              <a:srcRect/>
              <a:stretch/>
            </p:blipFill>
            <p:spPr bwMode="auto">
              <a:xfrm>
                <a:off x="-635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7CFE072-DA77-88FA-5E9F-5B32C7DD768C}"/>
                  </a:ext>
                </a:extLst>
              </p:cNvPr>
              <p:cNvSpPr/>
              <p:nvPr userDrawn="1"/>
            </p:nvSpPr>
            <p:spPr>
              <a:xfrm>
                <a:off x="2211859" y="4337222"/>
                <a:ext cx="3410465" cy="543697"/>
              </a:xfrm>
              <a:prstGeom prst="rect">
                <a:avLst/>
              </a:prstGeom>
              <a:solidFill>
                <a:srgbClr val="0D56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B5D9D4CA-EF93-4D84-4F3D-2499F63FF5C5}"/>
                </a:ext>
              </a:extLst>
            </p:cNvPr>
            <p:cNvSpPr txBox="1"/>
            <p:nvPr userDrawn="1"/>
          </p:nvSpPr>
          <p:spPr>
            <a:xfrm>
              <a:off x="857476" y="4341228"/>
              <a:ext cx="6094516" cy="584775"/>
            </a:xfrm>
            <a:prstGeom prst="rect">
              <a:avLst/>
            </a:prstGeom>
            <a:noFill/>
          </p:spPr>
          <p:txBody>
            <a:bodyPr wrap="square" rtlCol="0">
              <a:spAutoFit/>
            </a:bodyPr>
            <a:lstStyle/>
            <a:p>
              <a:pPr algn="ctr"/>
              <a:r>
                <a:rPr lang="en-US" sz="3200" b="1" i="0" dirty="0">
                  <a:solidFill>
                    <a:schemeClr val="bg1"/>
                  </a:solidFill>
                  <a:latin typeface="Arial" panose="020B0604020202020204" pitchFamily="34" charset="0"/>
                  <a:cs typeface="Arial" panose="020B0604020202020204" pitchFamily="34" charset="0"/>
                </a:rPr>
                <a:t>9-11 JUNE 2025</a:t>
              </a:r>
            </a:p>
          </p:txBody>
        </p:sp>
      </p:grpSp>
    </p:spTree>
    <p:custDataLst>
      <p:tags r:id="rId3"/>
    </p:custDataLst>
  </p:cSld>
  <p:clrMap bg1="lt1" tx1="dk1" bg2="lt2" tx2="dk2" accent1="accent1" accent2="accent2" accent3="accent3" accent4="accent4" accent5="accent5" accent6="accent6" hlink="hlink" folHlink="folHlink"/>
  <p:sldLayoutIdLst>
    <p:sldLayoutId id="2147485270" r:id="rId1"/>
  </p:sldLayoutIdLst>
  <p:hf sldNum="0" hdr="0" dt="0"/>
  <p:txStyles>
    <p:titleStyle>
      <a:lvl1pPr algn="l" rtl="0" eaLnBrk="0" fontAlgn="base" hangingPunct="0">
        <a:lnSpc>
          <a:spcPct val="90000"/>
        </a:lnSpc>
        <a:spcBef>
          <a:spcPct val="0"/>
        </a:spcBef>
        <a:spcAft>
          <a:spcPct val="0"/>
        </a:spcAft>
        <a:defRPr sz="4400"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400">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4400">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4400">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4400">
          <a:solidFill>
            <a:srgbClr val="01357F"/>
          </a:solidFill>
          <a:latin typeface="Arial" panose="020B0604020202020204" pitchFamily="34" charset="0"/>
        </a:defRPr>
      </a:lvl5pPr>
      <a:lvl6pPr marL="457200" algn="l" rtl="0" fontAlgn="base">
        <a:lnSpc>
          <a:spcPct val="90000"/>
        </a:lnSpc>
        <a:spcBef>
          <a:spcPct val="0"/>
        </a:spcBef>
        <a:spcAft>
          <a:spcPct val="0"/>
        </a:spcAft>
        <a:defRPr sz="4400">
          <a:solidFill>
            <a:srgbClr val="01357F"/>
          </a:solidFill>
          <a:latin typeface="Arial" panose="020B0604020202020204" pitchFamily="34" charset="0"/>
        </a:defRPr>
      </a:lvl6pPr>
      <a:lvl7pPr marL="914400" algn="l" rtl="0" fontAlgn="base">
        <a:lnSpc>
          <a:spcPct val="90000"/>
        </a:lnSpc>
        <a:spcBef>
          <a:spcPct val="0"/>
        </a:spcBef>
        <a:spcAft>
          <a:spcPct val="0"/>
        </a:spcAft>
        <a:defRPr sz="4400">
          <a:solidFill>
            <a:srgbClr val="01357F"/>
          </a:solidFill>
          <a:latin typeface="Arial" panose="020B0604020202020204" pitchFamily="34" charset="0"/>
        </a:defRPr>
      </a:lvl7pPr>
      <a:lvl8pPr marL="1371600" algn="l" rtl="0" fontAlgn="base">
        <a:lnSpc>
          <a:spcPct val="90000"/>
        </a:lnSpc>
        <a:spcBef>
          <a:spcPct val="0"/>
        </a:spcBef>
        <a:spcAft>
          <a:spcPct val="0"/>
        </a:spcAft>
        <a:defRPr sz="4400">
          <a:solidFill>
            <a:srgbClr val="01357F"/>
          </a:solidFill>
          <a:latin typeface="Arial" panose="020B0604020202020204" pitchFamily="34" charset="0"/>
        </a:defRPr>
      </a:lvl8pPr>
      <a:lvl9pPr marL="1828800" algn="l" rtl="0" fontAlgn="base">
        <a:lnSpc>
          <a:spcPct val="90000"/>
        </a:lnSpc>
        <a:spcBef>
          <a:spcPct val="0"/>
        </a:spcBef>
        <a:spcAft>
          <a:spcPct val="0"/>
        </a:spcAft>
        <a:defRPr sz="4400">
          <a:solidFill>
            <a:srgbClr val="01357F"/>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1357F"/>
          </a:solidFill>
          <a:latin typeface="Arial" panose="020B0604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1357F"/>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1357F"/>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1357F"/>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descr="A white rectangular frame with blue text&#10;&#10;AI-generated content may be incorrect.">
            <a:extLst>
              <a:ext uri="{FF2B5EF4-FFF2-40B4-BE49-F238E27FC236}">
                <a16:creationId xmlns:a16="http://schemas.microsoft.com/office/drawing/2014/main" id="{20991104-BB83-99DC-47D4-D91910D8F31D}"/>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10243" name="Title Placeholder 1">
            <a:extLst>
              <a:ext uri="{FF2B5EF4-FFF2-40B4-BE49-F238E27FC236}">
                <a16:creationId xmlns:a16="http://schemas.microsoft.com/office/drawing/2014/main" id="{E4E45EB4-9573-1AE1-1A8C-86A8992C4594}"/>
              </a:ext>
            </a:extLst>
          </p:cNvPr>
          <p:cNvSpPr>
            <a:spLocks noGrp="1" noChangeArrowheads="1"/>
          </p:cNvSpPr>
          <p:nvPr>
            <p:ph type="title"/>
          </p:nvPr>
        </p:nvSpPr>
        <p:spPr bwMode="auto">
          <a:xfrm>
            <a:off x="173736" y="287768"/>
            <a:ext cx="11746546"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Lorem Ipsum Title</a:t>
            </a:r>
          </a:p>
        </p:txBody>
      </p:sp>
      <p:sp>
        <p:nvSpPr>
          <p:cNvPr id="10244" name="Text Placeholder 2">
            <a:extLst>
              <a:ext uri="{FF2B5EF4-FFF2-40B4-BE49-F238E27FC236}">
                <a16:creationId xmlns:a16="http://schemas.microsoft.com/office/drawing/2014/main" id="{40754B01-E893-5E5E-4F1B-80CEFF1184B8}"/>
              </a:ext>
            </a:extLst>
          </p:cNvPr>
          <p:cNvSpPr>
            <a:spLocks noGrp="1" noChangeArrowheads="1"/>
          </p:cNvSpPr>
          <p:nvPr>
            <p:ph type="body" idx="1"/>
          </p:nvPr>
        </p:nvSpPr>
        <p:spPr bwMode="auto">
          <a:xfrm>
            <a:off x="288099" y="1398634"/>
            <a:ext cx="11511419" cy="43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ustDataLst>
      <p:tags r:id="rId10"/>
    </p:custDataLst>
  </p:cSld>
  <p:clrMap bg1="lt1" tx1="dk1" bg2="lt2" tx2="dk2" accent1="accent1" accent2="accent2" accent3="accent3" accent4="accent4" accent5="accent5" accent6="accent6" hlink="hlink" folHlink="folHlink"/>
  <p:sldLayoutIdLst>
    <p:sldLayoutId id="2147485274" r:id="rId1"/>
    <p:sldLayoutId id="2147485275" r:id="rId2"/>
    <p:sldLayoutId id="2147485277" r:id="rId3"/>
    <p:sldLayoutId id="2147485276" r:id="rId4"/>
    <p:sldLayoutId id="2147485281" r:id="rId5"/>
    <p:sldLayoutId id="2147485279" r:id="rId6"/>
    <p:sldLayoutId id="2147485280" r:id="rId7"/>
    <p:sldLayoutId id="2147485278" r:id="rId8"/>
  </p:sldLayoutIdLst>
  <p:hf sldNum="0" hdr="0" dt="0"/>
  <p:txStyles>
    <p:titleStyle>
      <a:lvl1pPr algn="l" rtl="0" eaLnBrk="0" fontAlgn="base" hangingPunct="0">
        <a:lnSpc>
          <a:spcPct val="90000"/>
        </a:lnSpc>
        <a:spcBef>
          <a:spcPct val="0"/>
        </a:spcBef>
        <a:spcAft>
          <a:spcPct val="0"/>
        </a:spcAft>
        <a:defRPr sz="3600" b="0" kern="1200">
          <a:solidFill>
            <a:schemeClr val="tx1"/>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888" userDrawn="1">
          <p15:clr>
            <a:srgbClr val="F26B43"/>
          </p15:clr>
        </p15:guide>
        <p15:guide id="4" pos="168" userDrawn="1">
          <p15:clr>
            <a:srgbClr val="F26B43"/>
          </p15:clr>
        </p15:guide>
        <p15:guide id="5" pos="7488" userDrawn="1">
          <p15:clr>
            <a:srgbClr val="F26B43"/>
          </p15:clr>
        </p15:guide>
        <p15:guide id="6" pos="912" userDrawn="1">
          <p15:clr>
            <a:srgbClr val="F26B43"/>
          </p15:clr>
        </p15:guide>
        <p15:guide id="7" pos="600" userDrawn="1">
          <p15:clr>
            <a:srgbClr val="F26B43"/>
          </p15:clr>
        </p15:guide>
        <p15:guide id="8" orient="horz" pos="1416" userDrawn="1">
          <p15:clr>
            <a:srgbClr val="F26B43"/>
          </p15:clr>
        </p15:guide>
        <p15:guide id="9" pos="4632" userDrawn="1">
          <p15:clr>
            <a:srgbClr val="F26B43"/>
          </p15:clr>
        </p15:guide>
        <p15:guide id="10" pos="45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5" name="Title Placeholder 1">
            <a:extLst>
              <a:ext uri="{FF2B5EF4-FFF2-40B4-BE49-F238E27FC236}">
                <a16:creationId xmlns:a16="http://schemas.microsoft.com/office/drawing/2014/main" id="{D593FDCF-8F60-D7D0-2DC4-BEDE60A3C4E3}"/>
              </a:ext>
            </a:extLst>
          </p:cNvPr>
          <p:cNvSpPr>
            <a:spLocks noGrp="1" noChangeArrowheads="1"/>
          </p:cNvSpPr>
          <p:nvPr>
            <p:ph type="title"/>
          </p:nvPr>
        </p:nvSpPr>
        <p:spPr bwMode="auto">
          <a:xfrm>
            <a:off x="542925" y="4044141"/>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Lorem Ipsum Section Title</a:t>
            </a:r>
          </a:p>
        </p:txBody>
      </p:sp>
      <p:sp>
        <p:nvSpPr>
          <p:cNvPr id="6" name="Footer Placeholder 4">
            <a:extLst>
              <a:ext uri="{FF2B5EF4-FFF2-40B4-BE49-F238E27FC236}">
                <a16:creationId xmlns:a16="http://schemas.microsoft.com/office/drawing/2014/main" id="{ABD7F6EC-7E61-9519-7577-DADDB48FC48A}"/>
              </a:ext>
            </a:extLst>
          </p:cNvPr>
          <p:cNvSpPr>
            <a:spLocks noGrp="1"/>
          </p:cNvSpPr>
          <p:nvPr>
            <p:ph type="ftr" sz="quarter" idx="3"/>
          </p:nvPr>
        </p:nvSpPr>
        <p:spPr>
          <a:xfrm>
            <a:off x="130732" y="6366761"/>
            <a:ext cx="2827338" cy="261937"/>
          </a:xfrm>
          <a:prstGeom prst="rect">
            <a:avLst/>
          </a:prstGeom>
        </p:spPr>
        <p:txBody>
          <a:bodyPr vert="horz" lIns="91440" tIns="45720" rIns="91440" bIns="45720" rtlCol="0" anchor="ctr"/>
          <a:lstStyle>
            <a:lvl1pPr algn="ctr" eaLnBrk="1" fontAlgn="auto" hangingPunct="1">
              <a:spcBef>
                <a:spcPts val="0"/>
              </a:spcBef>
              <a:spcAft>
                <a:spcPts val="0"/>
              </a:spcAft>
              <a:defRPr sz="800" b="0" i="0">
                <a:solidFill>
                  <a:schemeClr val="bg1"/>
                </a:solidFill>
                <a:latin typeface="Arial" panose="020B0604020202020204" pitchFamily="34" charset="0"/>
              </a:defRPr>
            </a:lvl1pPr>
          </a:lstStyle>
          <a:p>
            <a:pPr>
              <a:defRPr/>
            </a:pPr>
            <a:r>
              <a:rPr lang="en-US"/>
              <a:t>© Merchant Advisory Group. All Rights Reserved.</a:t>
            </a:r>
            <a:endParaRPr lang="en-US" dirty="0"/>
          </a:p>
        </p:txBody>
      </p:sp>
      <p:grpSp>
        <p:nvGrpSpPr>
          <p:cNvPr id="9" name="Group 8">
            <a:extLst>
              <a:ext uri="{FF2B5EF4-FFF2-40B4-BE49-F238E27FC236}">
                <a16:creationId xmlns:a16="http://schemas.microsoft.com/office/drawing/2014/main" id="{D65776A4-4758-9FF2-F66F-32C0600B8128}"/>
              </a:ext>
            </a:extLst>
          </p:cNvPr>
          <p:cNvGrpSpPr/>
          <p:nvPr userDrawn="1"/>
        </p:nvGrpSpPr>
        <p:grpSpPr>
          <a:xfrm>
            <a:off x="-6350" y="0"/>
            <a:ext cx="12192000" cy="6858000"/>
            <a:chOff x="-6350" y="0"/>
            <a:chExt cx="12192000" cy="6858000"/>
          </a:xfrm>
        </p:grpSpPr>
        <p:grpSp>
          <p:nvGrpSpPr>
            <p:cNvPr id="5" name="Group 4">
              <a:extLst>
                <a:ext uri="{FF2B5EF4-FFF2-40B4-BE49-F238E27FC236}">
                  <a16:creationId xmlns:a16="http://schemas.microsoft.com/office/drawing/2014/main" id="{6CB5620A-726A-12D0-F7EE-1778C86F2355}"/>
                </a:ext>
              </a:extLst>
            </p:cNvPr>
            <p:cNvGrpSpPr/>
            <p:nvPr userDrawn="1"/>
          </p:nvGrpSpPr>
          <p:grpSpPr>
            <a:xfrm>
              <a:off x="-6350" y="0"/>
              <a:ext cx="12192000" cy="6858000"/>
              <a:chOff x="-6350" y="0"/>
              <a:chExt cx="12192000" cy="6858000"/>
            </a:xfrm>
          </p:grpSpPr>
          <p:pic>
            <p:nvPicPr>
              <p:cNvPr id="3" name="Picture 5">
                <a:extLst>
                  <a:ext uri="{FF2B5EF4-FFF2-40B4-BE49-F238E27FC236}">
                    <a16:creationId xmlns:a16="http://schemas.microsoft.com/office/drawing/2014/main" id="{D6C1F5B8-B8B6-CABD-8963-DDAF114F80CD}"/>
                  </a:ext>
                </a:extLst>
              </p:cNvPr>
              <p:cNvPicPr>
                <a:picLocks noChangeAspect="1" noChangeArrowheads="1"/>
              </p:cNvPicPr>
              <p:nvPr userDrawn="1"/>
            </p:nvPicPr>
            <p:blipFill>
              <a:blip r:embed="rId4"/>
              <a:srcRect/>
              <a:stretch/>
            </p:blipFill>
            <p:spPr bwMode="auto">
              <a:xfrm>
                <a:off x="-635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78A5DB8-EC6F-C977-9CFC-DAC7AE2FA5D4}"/>
                  </a:ext>
                </a:extLst>
              </p:cNvPr>
              <p:cNvSpPr/>
              <p:nvPr userDrawn="1"/>
            </p:nvSpPr>
            <p:spPr>
              <a:xfrm>
                <a:off x="2063578" y="3694670"/>
                <a:ext cx="3657600" cy="580768"/>
              </a:xfrm>
              <a:prstGeom prst="rect">
                <a:avLst/>
              </a:prstGeom>
              <a:solidFill>
                <a:srgbClr val="0D56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891B9320-D82B-5431-A564-B45DF97B5BAA}"/>
                </a:ext>
              </a:extLst>
            </p:cNvPr>
            <p:cNvSpPr txBox="1"/>
            <p:nvPr userDrawn="1"/>
          </p:nvSpPr>
          <p:spPr>
            <a:xfrm>
              <a:off x="857476" y="3735744"/>
              <a:ext cx="6094516" cy="584775"/>
            </a:xfrm>
            <a:prstGeom prst="rect">
              <a:avLst/>
            </a:prstGeom>
            <a:noFill/>
          </p:spPr>
          <p:txBody>
            <a:bodyPr wrap="square" rtlCol="0">
              <a:spAutoFit/>
            </a:bodyPr>
            <a:lstStyle/>
            <a:p>
              <a:pPr algn="ctr"/>
              <a:r>
                <a:rPr lang="en-US" sz="3200" b="1" i="0" dirty="0">
                  <a:solidFill>
                    <a:schemeClr val="bg1"/>
                  </a:solidFill>
                  <a:latin typeface="Arial" panose="020B0604020202020204" pitchFamily="34" charset="0"/>
                  <a:cs typeface="Arial" panose="020B0604020202020204" pitchFamily="34" charset="0"/>
                </a:rPr>
                <a:t>9-11 JUNE 2025</a:t>
              </a:r>
            </a:p>
          </p:txBody>
        </p:sp>
      </p:grpSp>
    </p:spTree>
    <p:custDataLst>
      <p:tags r:id="rId3"/>
    </p:custDataLst>
  </p:cSld>
  <p:clrMap bg1="lt1" tx1="dk1" bg2="lt2" tx2="dk2" accent1="accent1" accent2="accent2" accent3="accent3" accent4="accent4" accent5="accent5" accent6="accent6" hlink="hlink" folHlink="folHlink"/>
  <p:sldLayoutIdLst>
    <p:sldLayoutId id="2147485289" r:id="rId1"/>
  </p:sldLayoutIdLst>
  <p:hf sldNum="0" hdr="0" dt="0"/>
  <p:txStyles>
    <p:titleStyle>
      <a:lvl1pPr algn="l" rtl="0" eaLnBrk="0" fontAlgn="base" hangingPunct="0">
        <a:lnSpc>
          <a:spcPct val="90000"/>
        </a:lnSpc>
        <a:spcBef>
          <a:spcPct val="0"/>
        </a:spcBef>
        <a:spcAft>
          <a:spcPct val="0"/>
        </a:spcAft>
        <a:defRPr sz="4200"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4200">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4200">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4200">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4200">
          <a:solidFill>
            <a:srgbClr val="01357F"/>
          </a:solidFill>
          <a:latin typeface="Arial" panose="020B0604020202020204" pitchFamily="34" charset="0"/>
        </a:defRPr>
      </a:lvl5pPr>
      <a:lvl6pPr marL="457200" algn="l" rtl="0" fontAlgn="base">
        <a:lnSpc>
          <a:spcPct val="90000"/>
        </a:lnSpc>
        <a:spcBef>
          <a:spcPct val="0"/>
        </a:spcBef>
        <a:spcAft>
          <a:spcPct val="0"/>
        </a:spcAft>
        <a:defRPr sz="4200">
          <a:solidFill>
            <a:srgbClr val="01357F"/>
          </a:solidFill>
          <a:latin typeface="Arial" panose="020B0604020202020204" pitchFamily="34" charset="0"/>
        </a:defRPr>
      </a:lvl6pPr>
      <a:lvl7pPr marL="914400" algn="l" rtl="0" fontAlgn="base">
        <a:lnSpc>
          <a:spcPct val="90000"/>
        </a:lnSpc>
        <a:spcBef>
          <a:spcPct val="0"/>
        </a:spcBef>
        <a:spcAft>
          <a:spcPct val="0"/>
        </a:spcAft>
        <a:defRPr sz="4200">
          <a:solidFill>
            <a:srgbClr val="01357F"/>
          </a:solidFill>
          <a:latin typeface="Arial" panose="020B0604020202020204" pitchFamily="34" charset="0"/>
        </a:defRPr>
      </a:lvl7pPr>
      <a:lvl8pPr marL="1371600" algn="l" rtl="0" fontAlgn="base">
        <a:lnSpc>
          <a:spcPct val="90000"/>
        </a:lnSpc>
        <a:spcBef>
          <a:spcPct val="0"/>
        </a:spcBef>
        <a:spcAft>
          <a:spcPct val="0"/>
        </a:spcAft>
        <a:defRPr sz="4200">
          <a:solidFill>
            <a:srgbClr val="01357F"/>
          </a:solidFill>
          <a:latin typeface="Arial" panose="020B0604020202020204" pitchFamily="34" charset="0"/>
        </a:defRPr>
      </a:lvl8pPr>
      <a:lvl9pPr marL="1828800" algn="l" rtl="0" fontAlgn="base">
        <a:lnSpc>
          <a:spcPct val="90000"/>
        </a:lnSpc>
        <a:spcBef>
          <a:spcPct val="0"/>
        </a:spcBef>
        <a:spcAft>
          <a:spcPct val="0"/>
        </a:spcAft>
        <a:defRPr sz="4200">
          <a:solidFill>
            <a:srgbClr val="01357F"/>
          </a:solidFill>
          <a:latin typeface="Arial" panose="020B0604020202020204" pitchFamily="34" charset="0"/>
        </a:defRPr>
      </a:lvl9pPr>
    </p:titleStyle>
    <p:bodyStyle>
      <a:lvl1pPr marL="514350" indent="-514350" algn="l" rtl="0" eaLnBrk="0" fontAlgn="base" hangingPunct="0">
        <a:lnSpc>
          <a:spcPct val="90000"/>
        </a:lnSpc>
        <a:spcBef>
          <a:spcPts val="1000"/>
        </a:spcBef>
        <a:spcAft>
          <a:spcPct val="0"/>
        </a:spcAft>
        <a:buFont typeface="Calibri Light" panose="020F0302020204030204" pitchFamily="34" charset="0"/>
        <a:buAutoNum type="arabicPeriod"/>
        <a:defRPr sz="2800" kern="1200">
          <a:solidFill>
            <a:schemeClr val="tx1"/>
          </a:solidFill>
          <a:latin typeface="Helvetica" pitchFamily="2" charset="0"/>
          <a:ea typeface="+mn-ea"/>
          <a:cs typeface="+mn-cs"/>
        </a:defRPr>
      </a:lvl1pPr>
      <a:lvl2pPr marL="914400" indent="-457200" algn="l" rtl="0" eaLnBrk="0" fontAlgn="base" hangingPunct="0">
        <a:lnSpc>
          <a:spcPct val="90000"/>
        </a:lnSpc>
        <a:spcBef>
          <a:spcPts val="500"/>
        </a:spcBef>
        <a:spcAft>
          <a:spcPct val="0"/>
        </a:spcAft>
        <a:buFont typeface="Calibri Light" panose="020F0302020204030204" pitchFamily="34" charset="0"/>
        <a:buAutoNum type="alphaLcPeriod"/>
        <a:defRPr sz="2400" kern="1200">
          <a:solidFill>
            <a:schemeClr val="tx1"/>
          </a:solidFill>
          <a:latin typeface="Helvetica" pitchFamily="2" charset="0"/>
          <a:ea typeface="+mn-ea"/>
          <a:cs typeface="+mn-cs"/>
        </a:defRPr>
      </a:lvl2pPr>
      <a:lvl3pPr marL="1371600" indent="-457200" algn="l" rtl="0" eaLnBrk="0" fontAlgn="base" hangingPunct="0">
        <a:lnSpc>
          <a:spcPct val="90000"/>
        </a:lnSpc>
        <a:spcBef>
          <a:spcPts val="500"/>
        </a:spcBef>
        <a:spcAft>
          <a:spcPct val="0"/>
        </a:spcAft>
        <a:buFont typeface="Calibri Light" panose="020F0302020204030204" pitchFamily="34" charset="0"/>
        <a:buAutoNum type="romanLcPeriod"/>
        <a:defRPr sz="2000" kern="1200">
          <a:solidFill>
            <a:schemeClr val="tx1"/>
          </a:solidFill>
          <a:latin typeface="Helvetica" pitchFamily="2" charset="0"/>
          <a:ea typeface="+mn-ea"/>
          <a:cs typeface="+mn-cs"/>
        </a:defRPr>
      </a:lvl3pPr>
      <a:lvl4pPr marL="1714500" indent="-342900" algn="l" rtl="0" eaLnBrk="0" fontAlgn="base" hangingPunct="0">
        <a:lnSpc>
          <a:spcPct val="90000"/>
        </a:lnSpc>
        <a:spcBef>
          <a:spcPts val="500"/>
        </a:spcBef>
        <a:spcAft>
          <a:spcPct val="0"/>
        </a:spcAft>
        <a:buFont typeface="Calibri Light" panose="020F0302020204030204" pitchFamily="34" charset="0"/>
        <a:buAutoNum type="arabicPeriod"/>
        <a:defRPr kern="1200">
          <a:solidFill>
            <a:schemeClr val="tx1"/>
          </a:solidFill>
          <a:latin typeface="Helvetica" pitchFamily="2" charset="0"/>
          <a:ea typeface="+mn-ea"/>
          <a:cs typeface="+mn-cs"/>
        </a:defRPr>
      </a:lvl4pPr>
      <a:lvl5pPr marL="2171700" indent="-342900" algn="l" rtl="0" eaLnBrk="0" fontAlgn="base" hangingPunct="0">
        <a:lnSpc>
          <a:spcPct val="90000"/>
        </a:lnSpc>
        <a:spcBef>
          <a:spcPts val="500"/>
        </a:spcBef>
        <a:spcAft>
          <a:spcPct val="0"/>
        </a:spcAft>
        <a:buFont typeface="Calibri Light" panose="020F0302020204030204" pitchFamily="34" charset="0"/>
        <a:buAutoNum type="alphaLcPeriod"/>
        <a:defRPr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14" descr="A white rectangular frame with blue text&#10;&#10;AI-generated content may be incorrect.">
            <a:extLst>
              <a:ext uri="{FF2B5EF4-FFF2-40B4-BE49-F238E27FC236}">
                <a16:creationId xmlns:a16="http://schemas.microsoft.com/office/drawing/2014/main" id="{B0184264-5CC5-F1F3-2998-A22DD77D90D2}"/>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9" name="Title Placeholder 8">
            <a:extLst>
              <a:ext uri="{FF2B5EF4-FFF2-40B4-BE49-F238E27FC236}">
                <a16:creationId xmlns:a16="http://schemas.microsoft.com/office/drawing/2014/main" id="{24BB11E7-4D9A-3F03-AE26-A398D8B2D524}"/>
              </a:ext>
            </a:extLst>
          </p:cNvPr>
          <p:cNvSpPr>
            <a:spLocks noGrp="1"/>
          </p:cNvSpPr>
          <p:nvPr>
            <p:ph type="title"/>
          </p:nvPr>
        </p:nvSpPr>
        <p:spPr>
          <a:xfrm>
            <a:off x="173736" y="286258"/>
            <a:ext cx="11750040" cy="630936"/>
          </a:xfrm>
          <a:prstGeom prst="rect">
            <a:avLst/>
          </a:prstGeom>
        </p:spPr>
        <p:txBody>
          <a:bodyPr vert="horz" lIns="91440" tIns="45720" rIns="91440" bIns="45720" rtlCol="0" anchor="ctr">
            <a:normAutofit/>
          </a:bodyPr>
          <a:lstStyle/>
          <a:p>
            <a:r>
              <a:rPr lang="en-US" dirty="0"/>
              <a:t>Click to edit Master title style</a:t>
            </a:r>
          </a:p>
        </p:txBody>
      </p:sp>
      <p:sp>
        <p:nvSpPr>
          <p:cNvPr id="32772" name="Text Placeholder 2">
            <a:extLst>
              <a:ext uri="{FF2B5EF4-FFF2-40B4-BE49-F238E27FC236}">
                <a16:creationId xmlns:a16="http://schemas.microsoft.com/office/drawing/2014/main" id="{945975B2-BD29-54CC-416D-31A87CF0280C}"/>
              </a:ext>
            </a:extLst>
          </p:cNvPr>
          <p:cNvSpPr>
            <a:spLocks noGrp="1" noChangeArrowheads="1"/>
          </p:cNvSpPr>
          <p:nvPr>
            <p:ph type="body" idx="1"/>
          </p:nvPr>
        </p:nvSpPr>
        <p:spPr bwMode="auto">
          <a:xfrm>
            <a:off x="173213" y="1193074"/>
            <a:ext cx="11713987" cy="457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45720" rIns="91440" bIns="45720" numCol="1" anchor="t" anchorCtr="0" compatLnSpc="1">
            <a:prstTxWarp prst="textNoShape">
              <a:avLst/>
            </a:prstTxWarp>
          </a:bodyPr>
          <a:lstStyle/>
          <a:p>
            <a:pPr lvl="0"/>
            <a:endParaRPr lang="en-US" altLang="en-US" dirty="0"/>
          </a:p>
        </p:txBody>
      </p:sp>
    </p:spTree>
    <p:custDataLst>
      <p:tags r:id="rId6"/>
    </p:custDataLst>
    <p:extLst>
      <p:ext uri="{BB962C8B-B14F-4D97-AF65-F5344CB8AC3E}">
        <p14:creationId xmlns:p14="http://schemas.microsoft.com/office/powerpoint/2010/main" val="3202572259"/>
      </p:ext>
    </p:extLst>
  </p:cSld>
  <p:clrMap bg1="lt1" tx1="dk1" bg2="lt2" tx2="dk2" accent1="accent1" accent2="accent2" accent3="accent3" accent4="accent4" accent5="accent5" accent6="accent6" hlink="hlink" folHlink="folHlink"/>
  <p:sldLayoutIdLst>
    <p:sldLayoutId id="2147485323" r:id="rId1"/>
    <p:sldLayoutId id="2147485324" r:id="rId2"/>
    <p:sldLayoutId id="2147485325" r:id="rId3"/>
    <p:sldLayoutId id="2147485331" r:id="rId4"/>
  </p:sldLayoutIdLst>
  <p:hf sldNum="0" hdr="0" dt="0"/>
  <p:txStyles>
    <p:titleStyle>
      <a:lvl1pPr algn="l" rtl="0" eaLnBrk="0" fontAlgn="base" hangingPunct="0">
        <a:lnSpc>
          <a:spcPct val="90000"/>
        </a:lnSpc>
        <a:spcBef>
          <a:spcPct val="0"/>
        </a:spcBef>
        <a:spcAft>
          <a:spcPct val="0"/>
        </a:spcAft>
        <a:defRPr sz="3600" b="0" kern="1200">
          <a:solidFill>
            <a:srgbClr val="01357F"/>
          </a:solidFill>
          <a:latin typeface="Arial" panose="020B0604020202020204" pitchFamily="34" charset="0"/>
          <a:ea typeface="+mj-ea"/>
          <a:cs typeface="+mj-cs"/>
        </a:defRPr>
      </a:lvl1pPr>
      <a:lvl2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2pPr>
      <a:lvl3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3pPr>
      <a:lvl4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4pPr>
      <a:lvl5pPr algn="l" rtl="0" eaLnBrk="0" fontAlgn="base" hangingPunct="0">
        <a:lnSpc>
          <a:spcPct val="90000"/>
        </a:lnSpc>
        <a:spcBef>
          <a:spcPct val="0"/>
        </a:spcBef>
        <a:spcAft>
          <a:spcPct val="0"/>
        </a:spcAft>
        <a:defRPr sz="2800" b="1">
          <a:solidFill>
            <a:srgbClr val="01357F"/>
          </a:solidFill>
          <a:latin typeface="Arial" panose="020B0604020202020204" pitchFamily="34" charset="0"/>
        </a:defRPr>
      </a:lvl5pPr>
      <a:lvl6pPr marL="457200" algn="l" rtl="0" fontAlgn="base">
        <a:lnSpc>
          <a:spcPct val="90000"/>
        </a:lnSpc>
        <a:spcBef>
          <a:spcPct val="0"/>
        </a:spcBef>
        <a:spcAft>
          <a:spcPct val="0"/>
        </a:spcAft>
        <a:defRPr sz="2800" b="1">
          <a:solidFill>
            <a:srgbClr val="01357F"/>
          </a:solidFill>
          <a:latin typeface="Arial" panose="020B0604020202020204" pitchFamily="34" charset="0"/>
        </a:defRPr>
      </a:lvl6pPr>
      <a:lvl7pPr marL="914400" algn="l" rtl="0" fontAlgn="base">
        <a:lnSpc>
          <a:spcPct val="90000"/>
        </a:lnSpc>
        <a:spcBef>
          <a:spcPct val="0"/>
        </a:spcBef>
        <a:spcAft>
          <a:spcPct val="0"/>
        </a:spcAft>
        <a:defRPr sz="2800" b="1">
          <a:solidFill>
            <a:srgbClr val="01357F"/>
          </a:solidFill>
          <a:latin typeface="Arial" panose="020B0604020202020204" pitchFamily="34" charset="0"/>
        </a:defRPr>
      </a:lvl7pPr>
      <a:lvl8pPr marL="1371600" algn="l" rtl="0" fontAlgn="base">
        <a:lnSpc>
          <a:spcPct val="90000"/>
        </a:lnSpc>
        <a:spcBef>
          <a:spcPct val="0"/>
        </a:spcBef>
        <a:spcAft>
          <a:spcPct val="0"/>
        </a:spcAft>
        <a:defRPr sz="2800" b="1">
          <a:solidFill>
            <a:srgbClr val="01357F"/>
          </a:solidFill>
          <a:latin typeface="Arial" panose="020B0604020202020204" pitchFamily="34" charset="0"/>
        </a:defRPr>
      </a:lvl8pPr>
      <a:lvl9pPr marL="1828800" algn="l" rtl="0" fontAlgn="base">
        <a:lnSpc>
          <a:spcPct val="90000"/>
        </a:lnSpc>
        <a:spcBef>
          <a:spcPct val="0"/>
        </a:spcBef>
        <a:spcAft>
          <a:spcPct val="0"/>
        </a:spcAft>
        <a:defRPr sz="2800" b="1">
          <a:solidFill>
            <a:srgbClr val="01357F"/>
          </a:solidFill>
          <a:latin typeface="Arial" panose="020B0604020202020204" pitchFamily="34" charset="0"/>
        </a:defRPr>
      </a:lvl9pPr>
    </p:titleStyle>
    <p:bodyStyle>
      <a:lvl1pPr marL="285750" indent="-285750" algn="l" rtl="0" eaLnBrk="0" fontAlgn="base" hangingPunct="0">
        <a:lnSpc>
          <a:spcPct val="90000"/>
        </a:lnSpc>
        <a:spcBef>
          <a:spcPts val="1000"/>
        </a:spcBef>
        <a:spcAft>
          <a:spcPct val="0"/>
        </a:spcAft>
        <a:buFont typeface="Arial" panose="020B0604020202020204" pitchFamily="34" charset="0"/>
        <a:buChar char="•"/>
        <a:defRPr sz="1800"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888" userDrawn="1">
          <p15:clr>
            <a:srgbClr val="F26B43"/>
          </p15:clr>
        </p15:guide>
        <p15:guide id="4" pos="192" userDrawn="1">
          <p15:clr>
            <a:srgbClr val="F26B43"/>
          </p15:clr>
        </p15:guide>
        <p15:guide id="5" pos="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merchantadvisorygroup.org/docs/default-source/brand-guidelines/mag-brand_style-june-2024.pdf?sfvrsn=8087bfa8_3"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rchantadvisorygroup.org/" TargetMode="External"/><Relationship Id="rId2" Type="http://schemas.openxmlformats.org/officeDocument/2006/relationships/slideLayout" Target="../slideLayouts/slideLayout11.xml"/><Relationship Id="rId1" Type="http://schemas.openxmlformats.org/officeDocument/2006/relationships/tags" Target="../tags/tag2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tags" Target="../tags/tag24.xml"/><Relationship Id="rId5" Type="http://schemas.openxmlformats.org/officeDocument/2006/relationships/hyperlink" Target="https://www.merchantadvisorygroup.org/"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9.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8.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08D8AB-33D6-2088-389F-6494F1FF4FCA}"/>
              </a:ext>
            </a:extLst>
          </p:cNvPr>
          <p:cNvSpPr>
            <a:spLocks noGrp="1"/>
          </p:cNvSpPr>
          <p:nvPr>
            <p:ph type="body" sz="quarter" idx="12"/>
          </p:nvPr>
        </p:nvSpPr>
        <p:spPr>
          <a:xfrm>
            <a:off x="297601" y="1144772"/>
            <a:ext cx="5475878" cy="497818"/>
          </a:xfrm>
          <a:solidFill>
            <a:schemeClr val="tx1"/>
          </a:solidFill>
        </p:spPr>
        <p:txBody>
          <a:bodyPr anchor="ctr"/>
          <a:lstStyle/>
          <a:p>
            <a:pPr marL="0" indent="0">
              <a:buNone/>
            </a:pPr>
            <a:r>
              <a:rPr lang="en-US" sz="2400" dirty="0">
                <a:solidFill>
                  <a:schemeClr val="bg1"/>
                </a:solidFill>
                <a:latin typeface="Raleway" pitchFamily="2" charset="0"/>
              </a:rPr>
              <a:t>Brand</a:t>
            </a:r>
            <a:r>
              <a:rPr lang="en-US" dirty="0">
                <a:solidFill>
                  <a:schemeClr val="bg1"/>
                </a:solidFill>
              </a:rPr>
              <a:t> </a:t>
            </a:r>
          </a:p>
        </p:txBody>
      </p:sp>
      <p:sp>
        <p:nvSpPr>
          <p:cNvPr id="6" name="Content Placeholder 5">
            <a:extLst>
              <a:ext uri="{FF2B5EF4-FFF2-40B4-BE49-F238E27FC236}">
                <a16:creationId xmlns:a16="http://schemas.microsoft.com/office/drawing/2014/main" id="{5341EA0A-BEAD-8D96-5B35-3783E3167CBA}"/>
              </a:ext>
            </a:extLst>
          </p:cNvPr>
          <p:cNvSpPr>
            <a:spLocks noGrp="1"/>
          </p:cNvSpPr>
          <p:nvPr>
            <p:ph sz="quarter" idx="15"/>
          </p:nvPr>
        </p:nvSpPr>
        <p:spPr>
          <a:xfrm>
            <a:off x="160019" y="1722475"/>
            <a:ext cx="5645358" cy="4321508"/>
          </a:xfrm>
        </p:spPr>
        <p:txBody>
          <a:bodyPr/>
          <a:lstStyle/>
          <a:p>
            <a:pPr>
              <a:lnSpc>
                <a:spcPts val="1520"/>
              </a:lnSpc>
              <a:spcBef>
                <a:spcPts val="300"/>
              </a:spcBef>
              <a:spcAft>
                <a:spcPts val="300"/>
              </a:spcAft>
            </a:pPr>
            <a:r>
              <a:rPr lang="en-US" sz="1500" b="1" dirty="0">
                <a:solidFill>
                  <a:srgbClr val="073174"/>
                </a:solidFill>
                <a:effectLst/>
                <a:cs typeface="Arial" panose="020B0604020202020204" pitchFamily="34" charset="0"/>
              </a:rPr>
              <a:t>Content Ownership</a:t>
            </a:r>
          </a:p>
          <a:p>
            <a:pPr marL="0" indent="0">
              <a:lnSpc>
                <a:spcPts val="1520"/>
              </a:lnSpc>
              <a:spcBef>
                <a:spcPts val="0"/>
              </a:spcBef>
              <a:spcAft>
                <a:spcPts val="300"/>
              </a:spcAft>
              <a:buNone/>
            </a:pPr>
            <a:r>
              <a:rPr lang="en-US" sz="1400" dirty="0">
                <a:solidFill>
                  <a:srgbClr val="073174"/>
                </a:solidFill>
                <a:effectLst/>
                <a:cs typeface="Arial" panose="020B0604020202020204" pitchFamily="34" charset="0"/>
              </a:rPr>
              <a:t>MAG retains control over the presentation of sessions, topics, and materials, and all session materials become the property of MAG.</a:t>
            </a:r>
          </a:p>
          <a:p>
            <a:pPr>
              <a:lnSpc>
                <a:spcPts val="1520"/>
              </a:lnSpc>
              <a:spcBef>
                <a:spcPts val="300"/>
              </a:spcBef>
              <a:spcAft>
                <a:spcPts val="300"/>
              </a:spcAft>
              <a:buFont typeface="+mj-lt"/>
              <a:buAutoNum type="arabicPeriod" startAt="2"/>
            </a:pPr>
            <a:r>
              <a:rPr lang="en-US" sz="1500" b="1" dirty="0">
                <a:solidFill>
                  <a:srgbClr val="073174"/>
                </a:solidFill>
                <a:cs typeface="Arial" panose="020B0604020202020204" pitchFamily="34" charset="0"/>
              </a:rPr>
              <a:t>Cover Slide</a:t>
            </a:r>
          </a:p>
          <a:p>
            <a:pPr marL="0" indent="0">
              <a:lnSpc>
                <a:spcPts val="1520"/>
              </a:lnSpc>
              <a:spcBef>
                <a:spcPts val="0"/>
              </a:spcBef>
              <a:spcAft>
                <a:spcPts val="300"/>
              </a:spcAft>
              <a:buNone/>
            </a:pPr>
            <a:r>
              <a:rPr lang="en-US" sz="1400" dirty="0">
                <a:solidFill>
                  <a:srgbClr val="073174"/>
                </a:solidFill>
                <a:cs typeface="Arial" panose="020B0604020202020204" pitchFamily="34" charset="0"/>
              </a:rPr>
              <a:t>Utilize the cover slide provided in the PowerPoint template. Ensure the first slide of the presentation includes the presentation title and presenter names.</a:t>
            </a:r>
          </a:p>
          <a:p>
            <a:pPr>
              <a:lnSpc>
                <a:spcPts val="1520"/>
              </a:lnSpc>
              <a:spcBef>
                <a:spcPts val="300"/>
              </a:spcBef>
              <a:spcAft>
                <a:spcPts val="300"/>
              </a:spcAft>
              <a:buFont typeface="+mj-lt"/>
              <a:buAutoNum type="arabicPeriod" startAt="3"/>
            </a:pPr>
            <a:r>
              <a:rPr lang="en-US" sz="1500" b="1" dirty="0">
                <a:solidFill>
                  <a:srgbClr val="073174"/>
                </a:solidFill>
                <a:cs typeface="Arial" panose="020B0604020202020204" pitchFamily="34" charset="0"/>
              </a:rPr>
              <a:t>External Presenter Logo</a:t>
            </a:r>
          </a:p>
          <a:p>
            <a:pPr marL="0" indent="0">
              <a:lnSpc>
                <a:spcPts val="1520"/>
              </a:lnSpc>
              <a:spcBef>
                <a:spcPts val="0"/>
              </a:spcBef>
              <a:spcAft>
                <a:spcPts val="300"/>
              </a:spcAft>
              <a:buNone/>
            </a:pPr>
            <a:r>
              <a:rPr lang="en-US" sz="1400" dirty="0">
                <a:solidFill>
                  <a:srgbClr val="073174"/>
                </a:solidFill>
                <a:cs typeface="Arial" panose="020B0604020202020204" pitchFamily="34" charset="0"/>
              </a:rPr>
              <a:t>Your company logo may be inserted only on the Introduction page of the presentation. Commercial logos and marketing messages are prohibited in presentations.</a:t>
            </a:r>
          </a:p>
          <a:p>
            <a:pPr>
              <a:lnSpc>
                <a:spcPts val="1520"/>
              </a:lnSpc>
              <a:spcBef>
                <a:spcPts val="300"/>
              </a:spcBef>
              <a:spcAft>
                <a:spcPts val="300"/>
              </a:spcAft>
              <a:buFont typeface="+mj-lt"/>
              <a:buAutoNum type="arabicPeriod" startAt="4"/>
            </a:pPr>
            <a:r>
              <a:rPr lang="en-US" sz="1500" b="1" dirty="0">
                <a:solidFill>
                  <a:srgbClr val="073174"/>
                </a:solidFill>
                <a:effectLst/>
                <a:cs typeface="Arial" panose="020B0604020202020204" pitchFamily="34" charset="0"/>
              </a:rPr>
              <a:t>MAG Logo/Footer</a:t>
            </a:r>
          </a:p>
          <a:p>
            <a:pPr marL="0" indent="0">
              <a:lnSpc>
                <a:spcPts val="1520"/>
              </a:lnSpc>
              <a:spcBef>
                <a:spcPts val="0"/>
              </a:spcBef>
              <a:spcAft>
                <a:spcPts val="300"/>
              </a:spcAft>
              <a:buNone/>
            </a:pPr>
            <a:r>
              <a:rPr lang="en-US" sz="1400" dirty="0">
                <a:solidFill>
                  <a:srgbClr val="073174"/>
                </a:solidFill>
                <a:cs typeface="Arial" panose="020B0604020202020204" pitchFamily="34" charset="0"/>
              </a:rPr>
              <a:t>To maintain brand recognition, external presentations will contain the MAG Conference footer referencing the MAG logo and conference details. Avoid altering or covering this up unless full screen layout is required for select slides.</a:t>
            </a:r>
          </a:p>
          <a:p>
            <a:pPr>
              <a:lnSpc>
                <a:spcPts val="1520"/>
              </a:lnSpc>
              <a:spcBef>
                <a:spcPts val="300"/>
              </a:spcBef>
              <a:spcAft>
                <a:spcPts val="300"/>
              </a:spcAft>
              <a:buFont typeface="+mj-lt"/>
              <a:buAutoNum type="arabicPeriod" startAt="5"/>
            </a:pPr>
            <a:r>
              <a:rPr lang="en-US" sz="1500" b="1" dirty="0">
                <a:solidFill>
                  <a:srgbClr val="073174"/>
                </a:solidFill>
                <a:effectLst/>
                <a:cs typeface="Arial" panose="020B0604020202020204" pitchFamily="34" charset="0"/>
              </a:rPr>
              <a:t>MAG Brand Identity Guidelines </a:t>
            </a:r>
          </a:p>
          <a:p>
            <a:pPr marL="0" indent="0">
              <a:lnSpc>
                <a:spcPts val="1520"/>
              </a:lnSpc>
              <a:spcBef>
                <a:spcPts val="0"/>
              </a:spcBef>
              <a:spcAft>
                <a:spcPts val="300"/>
              </a:spcAft>
              <a:buNone/>
            </a:pPr>
            <a:r>
              <a:rPr lang="en-US" sz="1400" b="0" i="0" dirty="0">
                <a:solidFill>
                  <a:schemeClr val="tx1"/>
                </a:solidFill>
                <a:effectLst/>
                <a:cs typeface="Arial" panose="020B0604020202020204" pitchFamily="34" charset="0"/>
              </a:rPr>
              <a:t>Please view the complete MAG's Brand Identity Guidelines </a:t>
            </a:r>
            <a:r>
              <a:rPr lang="en-US" sz="1400" b="0" i="0" u="none" strike="noStrike" dirty="0">
                <a:solidFill>
                  <a:srgbClr val="258E32"/>
                </a:solidFill>
                <a:effectLst/>
                <a:cs typeface="Arial" panose="020B0604020202020204" pitchFamily="34" charset="0"/>
                <a:hlinkClick r:id="rId2"/>
              </a:rPr>
              <a:t>here</a:t>
            </a:r>
            <a:r>
              <a:rPr lang="en-US" sz="1400" b="0" i="0" dirty="0">
                <a:solidFill>
                  <a:srgbClr val="000000"/>
                </a:solidFill>
                <a:effectLst/>
                <a:cs typeface="Arial" panose="020B0604020202020204" pitchFamily="34" charset="0"/>
              </a:rPr>
              <a:t>.</a:t>
            </a:r>
            <a:endParaRPr lang="en-US" sz="1400" dirty="0">
              <a:solidFill>
                <a:srgbClr val="073174"/>
              </a:solidFill>
              <a:effectLst/>
              <a:cs typeface="Arial" panose="020B0604020202020204" pitchFamily="34" charset="0"/>
            </a:endParaRPr>
          </a:p>
          <a:p>
            <a:pPr marL="0" indent="0">
              <a:lnSpc>
                <a:spcPts val="1520"/>
              </a:lnSpc>
              <a:buNone/>
            </a:pPr>
            <a:endParaRPr lang="en-US" sz="1400" dirty="0">
              <a:solidFill>
                <a:srgbClr val="073174"/>
              </a:solidFill>
              <a:effectLst/>
              <a:cs typeface="Arial" panose="020B0604020202020204" pitchFamily="34" charset="0"/>
            </a:endParaRPr>
          </a:p>
        </p:txBody>
      </p:sp>
      <p:sp>
        <p:nvSpPr>
          <p:cNvPr id="7" name="Content Placeholder 6">
            <a:extLst>
              <a:ext uri="{FF2B5EF4-FFF2-40B4-BE49-F238E27FC236}">
                <a16:creationId xmlns:a16="http://schemas.microsoft.com/office/drawing/2014/main" id="{FA68C5D1-D5E6-48C1-3693-8D76A596DFB1}"/>
              </a:ext>
            </a:extLst>
          </p:cNvPr>
          <p:cNvSpPr>
            <a:spLocks noGrp="1"/>
          </p:cNvSpPr>
          <p:nvPr>
            <p:ph sz="quarter" idx="16"/>
          </p:nvPr>
        </p:nvSpPr>
        <p:spPr>
          <a:xfrm>
            <a:off x="6106522" y="1722476"/>
            <a:ext cx="5925459" cy="4321508"/>
          </a:xfrm>
        </p:spPr>
        <p:txBody>
          <a:bodyPr/>
          <a:lstStyle/>
          <a:p>
            <a:pPr>
              <a:lnSpc>
                <a:spcPts val="1520"/>
              </a:lnSpc>
              <a:buFont typeface="+mj-lt"/>
              <a:buAutoNum type="arabicPeriod"/>
            </a:pPr>
            <a:r>
              <a:rPr lang="en-US" sz="1500" b="1" dirty="0"/>
              <a:t>Follow color and fonts used in the template.</a:t>
            </a:r>
          </a:p>
          <a:p>
            <a:pPr marL="635000" lvl="1" indent="-177800">
              <a:lnSpc>
                <a:spcPts val="1520"/>
              </a:lnSpc>
            </a:pPr>
            <a:r>
              <a:rPr lang="en-US" sz="1400" dirty="0"/>
              <a:t>Use Calibri or Arial fonts.</a:t>
            </a:r>
          </a:p>
          <a:p>
            <a:pPr marL="635000" lvl="1" indent="-177800">
              <a:lnSpc>
                <a:spcPts val="1520"/>
              </a:lnSpc>
            </a:pPr>
            <a:r>
              <a:rPr lang="en-US" sz="1400" dirty="0"/>
              <a:t>To ensure the text is legible offstage, please use 20-24 pt. but no less than 12-14 pt.</a:t>
            </a:r>
          </a:p>
          <a:p>
            <a:pPr marL="334962" indent="-342900">
              <a:lnSpc>
                <a:spcPts val="1520"/>
              </a:lnSpc>
              <a:buFont typeface="+mj-lt"/>
              <a:buAutoNum type="arabicPeriod"/>
            </a:pPr>
            <a:r>
              <a:rPr lang="en-US" sz="1500" b="1" dirty="0"/>
              <a:t>Simple backgrounds </a:t>
            </a:r>
            <a:r>
              <a:rPr lang="en-US" sz="1500" dirty="0"/>
              <a:t>in white or black.</a:t>
            </a:r>
          </a:p>
          <a:p>
            <a:pPr marL="334962" indent="-342900">
              <a:lnSpc>
                <a:spcPts val="1520"/>
              </a:lnSpc>
              <a:buFont typeface="+mj-lt"/>
              <a:buAutoNum type="arabicPeriod"/>
            </a:pPr>
            <a:r>
              <a:rPr lang="en-US" sz="1500" b="1" dirty="0"/>
              <a:t>Use t</a:t>
            </a:r>
            <a:r>
              <a:rPr lang="en-US" sz="1500" b="1" dirty="0">
                <a:cs typeface="Arial" panose="020B0604020202020204" pitchFamily="34" charset="0"/>
              </a:rPr>
              <a:t>he Notes section</a:t>
            </a:r>
            <a:r>
              <a:rPr lang="en-US" sz="1500" dirty="0">
                <a:cs typeface="Arial" panose="020B0604020202020204" pitchFamily="34" charset="0"/>
              </a:rPr>
              <a:t> to k</a:t>
            </a:r>
            <a:r>
              <a:rPr lang="en-US" sz="1500" dirty="0">
                <a:solidFill>
                  <a:srgbClr val="15357F"/>
                </a:solidFill>
                <a:effectLst/>
                <a:cs typeface="Arial" panose="020B0604020202020204" pitchFamily="34" charset="0"/>
              </a:rPr>
              <a:t>eep notes and extra details that you would like to mention, but don’t need to show, off the slide.</a:t>
            </a:r>
          </a:p>
          <a:p>
            <a:pPr marL="334962" indent="-342900">
              <a:lnSpc>
                <a:spcPts val="1520"/>
              </a:lnSpc>
              <a:buFont typeface="+mj-lt"/>
              <a:buAutoNum type="arabicPeriod"/>
            </a:pPr>
            <a:r>
              <a:rPr lang="en-US" sz="1500" b="1" dirty="0"/>
              <a:t>One Slide, One Idea.</a:t>
            </a:r>
          </a:p>
          <a:p>
            <a:pPr marL="334962" indent="-342900">
              <a:lnSpc>
                <a:spcPts val="1520"/>
              </a:lnSpc>
              <a:buFont typeface="+mj-lt"/>
              <a:buAutoNum type="arabicPeriod"/>
            </a:pPr>
            <a:r>
              <a:rPr lang="en-US" sz="1500" b="1" dirty="0"/>
              <a:t>Minimal Verbiage and Maximum White Space. </a:t>
            </a:r>
            <a:r>
              <a:rPr lang="en-US" sz="1500" dirty="0"/>
              <a:t>Simplicity is useful in yielding greater impact and easier, quicker reading.</a:t>
            </a:r>
          </a:p>
          <a:p>
            <a:pPr marL="334962" indent="-342900">
              <a:lnSpc>
                <a:spcPts val="1520"/>
              </a:lnSpc>
              <a:buFont typeface="+mj-lt"/>
              <a:buAutoNum type="arabicPeriod"/>
            </a:pPr>
            <a:r>
              <a:rPr lang="en-US" sz="1500" b="1" dirty="0"/>
              <a:t>Images: </a:t>
            </a:r>
            <a:r>
              <a:rPr lang="en-US" sz="1500" dirty="0">
                <a:solidFill>
                  <a:srgbClr val="15357F"/>
                </a:solidFill>
                <a:effectLst/>
                <a:cs typeface="Arial" panose="020B0604020202020204" pitchFamily="34" charset="0"/>
              </a:rPr>
              <a:t>Graphics are easier to read:</a:t>
            </a:r>
            <a:endParaRPr lang="en-US" sz="1500" b="1" dirty="0"/>
          </a:p>
          <a:p>
            <a:pPr marL="635000" lvl="1" indent="-179388">
              <a:lnSpc>
                <a:spcPts val="1520"/>
              </a:lnSpc>
            </a:pPr>
            <a:r>
              <a:rPr lang="en-US" sz="1400" dirty="0">
                <a:solidFill>
                  <a:srgbClr val="15357F"/>
                </a:solidFill>
                <a:effectLst/>
                <a:cs typeface="Arial" panose="020B0604020202020204" pitchFamily="34" charset="0"/>
              </a:rPr>
              <a:t>Utilize crisp images that are not pixelated, warped, or blurry.</a:t>
            </a:r>
          </a:p>
          <a:p>
            <a:pPr marL="635000" lvl="1" indent="-179388">
              <a:lnSpc>
                <a:spcPts val="1520"/>
              </a:lnSpc>
            </a:pPr>
            <a:r>
              <a:rPr lang="en-US" sz="1400" dirty="0">
                <a:solidFill>
                  <a:srgbClr val="15357F"/>
                </a:solidFill>
                <a:effectLst/>
                <a:cs typeface="Arial" panose="020B0604020202020204" pitchFamily="34" charset="0"/>
              </a:rPr>
              <a:t>Utilize owned, public domain, royalty-free, non-watermarked images.</a:t>
            </a:r>
          </a:p>
          <a:p>
            <a:pPr marL="635000" lvl="1" indent="-179388">
              <a:lnSpc>
                <a:spcPts val="1520"/>
              </a:lnSpc>
            </a:pPr>
            <a:r>
              <a:rPr lang="en-US" sz="1400" dirty="0">
                <a:solidFill>
                  <a:srgbClr val="15357F"/>
                </a:solidFill>
                <a:effectLst/>
                <a:cs typeface="Arial" panose="020B0604020202020204" pitchFamily="34" charset="0"/>
              </a:rPr>
              <a:t>Replace words with relevant images wherever possible.</a:t>
            </a:r>
          </a:p>
        </p:txBody>
      </p:sp>
      <p:sp>
        <p:nvSpPr>
          <p:cNvPr id="3" name="Title 2">
            <a:extLst>
              <a:ext uri="{FF2B5EF4-FFF2-40B4-BE49-F238E27FC236}">
                <a16:creationId xmlns:a16="http://schemas.microsoft.com/office/drawing/2014/main" id="{618BD016-DCFD-DC2A-5300-5158B8F30FFD}"/>
              </a:ext>
            </a:extLst>
          </p:cNvPr>
          <p:cNvSpPr>
            <a:spLocks noGrp="1"/>
          </p:cNvSpPr>
          <p:nvPr>
            <p:ph type="title"/>
          </p:nvPr>
        </p:nvSpPr>
        <p:spPr/>
        <p:txBody>
          <a:bodyPr>
            <a:noAutofit/>
          </a:bodyPr>
          <a:lstStyle/>
          <a:p>
            <a:r>
              <a:rPr lang="en-US" sz="2400" dirty="0">
                <a:solidFill>
                  <a:srgbClr val="FF0000"/>
                </a:solidFill>
              </a:rPr>
              <a:t>INSTRUCTIONS – DELETE SLIDE BEFORE PRESENTING</a:t>
            </a:r>
            <a:br>
              <a:rPr lang="en-US" sz="2400" dirty="0"/>
            </a:br>
            <a:r>
              <a:rPr lang="en-US" sz="2400" dirty="0"/>
              <a:t>PowerPoint Guidelines and Best Practices</a:t>
            </a:r>
          </a:p>
        </p:txBody>
      </p:sp>
      <p:sp>
        <p:nvSpPr>
          <p:cNvPr id="8" name="Text Placeholder 4">
            <a:extLst>
              <a:ext uri="{FF2B5EF4-FFF2-40B4-BE49-F238E27FC236}">
                <a16:creationId xmlns:a16="http://schemas.microsoft.com/office/drawing/2014/main" id="{2F7963CE-C868-3AB8-B172-0C29F31075E7}"/>
              </a:ext>
            </a:extLst>
          </p:cNvPr>
          <p:cNvSpPr txBox="1">
            <a:spLocks/>
          </p:cNvSpPr>
          <p:nvPr/>
        </p:nvSpPr>
        <p:spPr bwMode="auto">
          <a:xfrm>
            <a:off x="6106521" y="1143000"/>
            <a:ext cx="5787877" cy="501362"/>
          </a:xfrm>
          <a:prstGeom prst="rect">
            <a:avLst/>
          </a:prstGeom>
          <a:solidFill>
            <a:schemeClr val="tx1"/>
          </a:solidFill>
          <a:ln>
            <a:noFill/>
          </a:ln>
        </p:spPr>
        <p:txBody>
          <a:bodyPr vert="horz" wrap="square" lIns="182880" tIns="45720" rIns="91440" bIns="45720" numCol="1" anchor="ctr" anchorCtr="0" compatLnSpc="1">
            <a:prstTxWarp prst="textNoShape">
              <a:avLst/>
            </a:prstTxWarp>
          </a:bodyPr>
          <a:lstStyle>
            <a:lvl1pPr marL="285750" indent="-285750" algn="l" rtl="0" eaLnBrk="0" fontAlgn="base" hangingPunct="0">
              <a:lnSpc>
                <a:spcPct val="90000"/>
              </a:lnSpc>
              <a:spcBef>
                <a:spcPts val="1000"/>
              </a:spcBef>
              <a:spcAft>
                <a:spcPct val="0"/>
              </a:spcAft>
              <a:buFont typeface="Arial" panose="020B0604020202020204" pitchFamily="34" charset="0"/>
              <a:buChar char="•"/>
              <a:defRPr sz="2300" b="1" i="0" kern="1200">
                <a:solidFill>
                  <a:srgbClr val="01357F"/>
                </a:solidFill>
                <a:latin typeface="Arial" panose="020B0604020202020204" pitchFamily="34"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bg1"/>
                </a:solidFill>
                <a:latin typeface="Raleway" pitchFamily="2" charset="0"/>
              </a:rPr>
              <a:t>Tips and Best Practices </a:t>
            </a:r>
          </a:p>
        </p:txBody>
      </p:sp>
    </p:spTree>
    <p:extLst>
      <p:ext uri="{BB962C8B-B14F-4D97-AF65-F5344CB8AC3E}">
        <p14:creationId xmlns:p14="http://schemas.microsoft.com/office/powerpoint/2010/main" val="3046345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6FA719-E663-A8EC-CAFD-7263D51098FB}"/>
              </a:ext>
            </a:extLst>
          </p:cNvPr>
          <p:cNvSpPr>
            <a:spLocks noGrp="1"/>
          </p:cNvSpPr>
          <p:nvPr>
            <p:ph type="body" sz="quarter" idx="15"/>
          </p:nvPr>
        </p:nvSpPr>
        <p:spPr>
          <a:xfrm>
            <a:off x="173210" y="1416424"/>
            <a:ext cx="11736849" cy="4446496"/>
          </a:xfrm>
        </p:spPr>
        <p:txBody>
          <a:bodyPr/>
          <a:lstStyle/>
          <a:p>
            <a:r>
              <a:rPr lang="en-US" dirty="0"/>
              <a:t>Lorem ipsum dolor Heading</a:t>
            </a:r>
          </a:p>
          <a:p>
            <a:r>
              <a:rPr lang="en-US" dirty="0"/>
              <a:t>Content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Quis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a:t>
            </a:r>
          </a:p>
          <a:p>
            <a:endParaRPr lang="en-US" dirty="0"/>
          </a:p>
          <a:p>
            <a:r>
              <a:rPr lang="en-US" dirty="0"/>
              <a:t>SUBHEADING</a:t>
            </a:r>
          </a:p>
          <a:p>
            <a:r>
              <a:rPr lang="en-US" dirty="0"/>
              <a:t>Content sit </a:t>
            </a:r>
            <a:r>
              <a:rPr lang="en-US" dirty="0" err="1"/>
              <a:t>amet</a:t>
            </a:r>
            <a:r>
              <a:rPr lang="en-US" dirty="0"/>
              <a:t>, </a:t>
            </a:r>
            <a:r>
              <a:rPr lang="en-US" dirty="0" err="1">
                <a:hlinkClick r:id="rId3"/>
              </a:rPr>
              <a:t>consectetur</a:t>
            </a:r>
            <a:r>
              <a:rPr lang="en-US" dirty="0"/>
              <a:t> </a:t>
            </a:r>
            <a:r>
              <a:rPr lang="en-US" dirty="0" err="1"/>
              <a:t>adipiscing</a:t>
            </a:r>
            <a:r>
              <a:rPr lang="en-US" dirty="0"/>
              <a:t> </a:t>
            </a:r>
            <a:r>
              <a:rPr lang="en-US" dirty="0" err="1"/>
              <a:t>elit</a:t>
            </a:r>
            <a:endParaRPr lang="en-US" dirty="0"/>
          </a:p>
          <a:p>
            <a:pPr lvl="1"/>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pPr lvl="2"/>
            <a:r>
              <a:rPr lang="en-US" dirty="0"/>
              <a:t>Quis ipsum </a:t>
            </a:r>
            <a:r>
              <a:rPr lang="en-US" dirty="0" err="1"/>
              <a:t>suspendisse</a:t>
            </a:r>
            <a:r>
              <a:rPr lang="en-US" dirty="0"/>
              <a:t> </a:t>
            </a:r>
            <a:r>
              <a:rPr lang="en-US" dirty="0" err="1"/>
              <a:t>ultrices</a:t>
            </a:r>
            <a:r>
              <a:rPr lang="en-US" dirty="0"/>
              <a:t> gravida</a:t>
            </a:r>
          </a:p>
          <a:p>
            <a:pPr lvl="3"/>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a:t>
            </a:r>
          </a:p>
          <a:p>
            <a:r>
              <a:rPr lang="en-US" dirty="0"/>
              <a:t>Content sit </a:t>
            </a:r>
            <a:r>
              <a:rPr lang="en-US" dirty="0" err="1"/>
              <a:t>amet</a:t>
            </a:r>
            <a:r>
              <a:rPr lang="en-US" dirty="0"/>
              <a:t>, </a:t>
            </a:r>
            <a:r>
              <a:rPr lang="en-US" dirty="0" err="1">
                <a:hlinkClick r:id="rId3"/>
              </a:rPr>
              <a:t>consectetur</a:t>
            </a:r>
            <a:r>
              <a:rPr lang="en-US" dirty="0"/>
              <a:t> </a:t>
            </a:r>
            <a:r>
              <a:rPr lang="en-US" dirty="0" err="1"/>
              <a:t>adipiscing</a:t>
            </a:r>
            <a:r>
              <a:rPr lang="en-US" dirty="0"/>
              <a:t> </a:t>
            </a:r>
            <a:r>
              <a:rPr lang="en-US" dirty="0" err="1"/>
              <a:t>elit</a:t>
            </a:r>
            <a:endParaRPr lang="en-US" dirty="0"/>
          </a:p>
          <a:p>
            <a:pPr lvl="1"/>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pPr lvl="1"/>
            <a:r>
              <a:rPr lang="en-US" dirty="0"/>
              <a:t>Quis ipsum </a:t>
            </a:r>
            <a:r>
              <a:rPr lang="en-US" dirty="0" err="1"/>
              <a:t>suspendisse</a:t>
            </a:r>
            <a:r>
              <a:rPr lang="en-US" dirty="0"/>
              <a:t> </a:t>
            </a:r>
            <a:r>
              <a:rPr lang="en-US" dirty="0" err="1"/>
              <a:t>ultrices</a:t>
            </a:r>
            <a:r>
              <a:rPr lang="en-US" dirty="0"/>
              <a:t> gravida</a:t>
            </a:r>
          </a:p>
          <a:p>
            <a:endParaRPr lang="en-US" dirty="0"/>
          </a:p>
        </p:txBody>
      </p:sp>
      <p:sp>
        <p:nvSpPr>
          <p:cNvPr id="9" name="Title 8">
            <a:extLst>
              <a:ext uri="{FF2B5EF4-FFF2-40B4-BE49-F238E27FC236}">
                <a16:creationId xmlns:a16="http://schemas.microsoft.com/office/drawing/2014/main" id="{C740659B-C527-23F3-2BC0-02E5C8A3DB65}"/>
              </a:ext>
            </a:extLst>
          </p:cNvPr>
          <p:cNvSpPr>
            <a:spLocks noGrp="1"/>
          </p:cNvSpPr>
          <p:nvPr>
            <p:ph type="title"/>
          </p:nvPr>
        </p:nvSpPr>
        <p:spPr>
          <a:xfrm>
            <a:off x="173736" y="286258"/>
            <a:ext cx="11750040" cy="630936"/>
          </a:xfrm>
        </p:spPr>
        <p:txBody>
          <a:bodyPr/>
          <a:lstStyle/>
          <a:p>
            <a:r>
              <a:rPr lang="en-US" altLang="en-US" dirty="0"/>
              <a:t>Lorem Ipsum Dolor Sit </a:t>
            </a:r>
            <a:r>
              <a:rPr lang="en-US" altLang="en-US" dirty="0" err="1"/>
              <a:t>Amet</a:t>
            </a:r>
            <a:r>
              <a:rPr lang="en-US" altLang="en-US" dirty="0"/>
              <a:t> </a:t>
            </a:r>
            <a:r>
              <a:rPr lang="en-US" altLang="en-US" dirty="0" err="1"/>
              <a:t>Consectetur</a:t>
            </a:r>
            <a:r>
              <a:rPr lang="en-US" altLang="en-US" dirty="0"/>
              <a:t> </a:t>
            </a:r>
            <a:r>
              <a:rPr lang="en-US" altLang="en-US" dirty="0" err="1"/>
              <a:t>Ddipiscing</a:t>
            </a:r>
            <a:endParaRPr lang="en-US" dirty="0"/>
          </a:p>
        </p:txBody>
      </p:sp>
    </p:spTree>
    <p:custDataLst>
      <p:tags r:id="rId1"/>
    </p:custDataLst>
    <p:extLst>
      <p:ext uri="{BB962C8B-B14F-4D97-AF65-F5344CB8AC3E}">
        <p14:creationId xmlns:p14="http://schemas.microsoft.com/office/powerpoint/2010/main" val="1684101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id="{B9EA67DF-1CE2-CBF0-83B9-C9D0B1887146}"/>
              </a:ext>
            </a:extLst>
          </p:cNvPr>
          <p:cNvGraphicFramePr>
            <a:graphicFrameLocks/>
          </p:cNvGraphicFramePr>
          <p:nvPr>
            <p:extLst>
              <p:ext uri="{D42A27DB-BD31-4B8C-83A1-F6EECF244321}">
                <p14:modId xmlns:p14="http://schemas.microsoft.com/office/powerpoint/2010/main" val="2183967986"/>
              </p:ext>
            </p:extLst>
          </p:nvPr>
        </p:nvGraphicFramePr>
        <p:xfrm>
          <a:off x="6099790" y="1596888"/>
          <a:ext cx="5767452" cy="4459243"/>
        </p:xfrm>
        <a:graphic>
          <a:graphicData uri="http://schemas.openxmlformats.org/presentationml/2006/ole">
            <mc:AlternateContent xmlns:mc="http://schemas.openxmlformats.org/markup-compatibility/2006">
              <mc:Choice xmlns:v="urn:schemas-microsoft-com:vml" Requires="v">
                <p:oleObj name="Chart" r:id="rId3" imgW="5432007" imgH="3956647" progId="Excel.Chart.8">
                  <p:embed/>
                </p:oleObj>
              </mc:Choice>
              <mc:Fallback>
                <p:oleObj name="Chart" r:id="rId3" imgW="5432007" imgH="3956647" progId="Excel.Chart.8">
                  <p:embed/>
                  <p:pic>
                    <p:nvPicPr>
                      <p:cNvPr id="55300" name="Content Placeholder 5">
                        <a:extLst>
                          <a:ext uri="{FF2B5EF4-FFF2-40B4-BE49-F238E27FC236}">
                            <a16:creationId xmlns:a16="http://schemas.microsoft.com/office/drawing/2014/main" id="{4EE7DF88-2A4A-E57A-5A53-AC47B50F52B9}"/>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790" y="1596888"/>
                        <a:ext cx="5767452" cy="4459243"/>
                      </a:xfrm>
                      <a:prstGeom prst="rect">
                        <a:avLst/>
                      </a:prstGeom>
                      <a:noFill/>
                      <a:ln>
                        <a:noFill/>
                      </a:ln>
                    </p:spPr>
                  </p:pic>
                </p:oleObj>
              </mc:Fallback>
            </mc:AlternateContent>
          </a:graphicData>
        </a:graphic>
      </p:graphicFrame>
      <p:sp>
        <p:nvSpPr>
          <p:cNvPr id="2" name="Text Placeholder 1">
            <a:extLst>
              <a:ext uri="{FF2B5EF4-FFF2-40B4-BE49-F238E27FC236}">
                <a16:creationId xmlns:a16="http://schemas.microsoft.com/office/drawing/2014/main" id="{77752384-2F78-5400-BCB9-C1C0810BFAA0}"/>
              </a:ext>
            </a:extLst>
          </p:cNvPr>
          <p:cNvSpPr>
            <a:spLocks noGrp="1"/>
          </p:cNvSpPr>
          <p:nvPr>
            <p:ph type="body" sz="quarter" idx="12"/>
          </p:nvPr>
        </p:nvSpPr>
        <p:spPr>
          <a:xfrm>
            <a:off x="173212" y="1299882"/>
            <a:ext cx="11694029" cy="340936"/>
          </a:xfrm>
        </p:spPr>
        <p:txBody>
          <a:bodyPr/>
          <a:lstStyle/>
          <a:p>
            <a:pPr marL="0" indent="0">
              <a:buNone/>
            </a:pPr>
            <a:r>
              <a:rPr lang="en-US" dirty="0"/>
              <a:t>Lorem ipsum dolor Heading</a:t>
            </a:r>
          </a:p>
        </p:txBody>
      </p:sp>
      <p:sp>
        <p:nvSpPr>
          <p:cNvPr id="3" name="Content Placeholder 2">
            <a:extLst>
              <a:ext uri="{FF2B5EF4-FFF2-40B4-BE49-F238E27FC236}">
                <a16:creationId xmlns:a16="http://schemas.microsoft.com/office/drawing/2014/main" id="{1133A32E-F688-9354-300F-39C5A5DBB0D8}"/>
              </a:ext>
            </a:extLst>
          </p:cNvPr>
          <p:cNvSpPr>
            <a:spLocks noGrp="1"/>
          </p:cNvSpPr>
          <p:nvPr>
            <p:ph sz="quarter" idx="15"/>
          </p:nvPr>
        </p:nvSpPr>
        <p:spPr>
          <a:xfrm>
            <a:off x="160019" y="2192707"/>
            <a:ext cx="5760720" cy="3851275"/>
          </a:xfrm>
        </p:spPr>
        <p:txBody>
          <a:bodyPr/>
          <a:lstStyle/>
          <a:p>
            <a:r>
              <a:rPr lang="en-US" altLang="en-US" dirty="0"/>
              <a:t>Content sit </a:t>
            </a:r>
            <a:r>
              <a:rPr lang="en-US" altLang="en-US" dirty="0" err="1"/>
              <a:t>amet</a:t>
            </a:r>
            <a:r>
              <a:rPr lang="en-US" altLang="en-US" dirty="0"/>
              <a:t>, </a:t>
            </a:r>
            <a:r>
              <a:rPr lang="en-US" altLang="en-US" dirty="0" err="1">
                <a:hlinkClick r:id="rId5"/>
              </a:rPr>
              <a:t>consectetur</a:t>
            </a:r>
            <a:r>
              <a:rPr lang="en-US" altLang="en-US" dirty="0"/>
              <a:t> </a:t>
            </a:r>
            <a:r>
              <a:rPr lang="en-US" altLang="en-US" dirty="0" err="1"/>
              <a:t>adipiscing</a:t>
            </a:r>
            <a:r>
              <a:rPr lang="en-US" altLang="en-US" dirty="0"/>
              <a:t> </a:t>
            </a:r>
            <a:r>
              <a:rPr lang="en-US" altLang="en-US" dirty="0" err="1"/>
              <a:t>elit</a:t>
            </a:r>
            <a:endParaRPr lang="en-US" altLang="en-US" dirty="0"/>
          </a:p>
          <a:p>
            <a:pPr lvl="1"/>
            <a:r>
              <a:rPr lang="en-US" altLang="en-US" dirty="0"/>
              <a:t>Sed do </a:t>
            </a:r>
            <a:r>
              <a:rPr lang="en-US" altLang="en-US" dirty="0" err="1"/>
              <a:t>eiusmod</a:t>
            </a:r>
            <a:r>
              <a:rPr lang="en-US" altLang="en-US" dirty="0"/>
              <a:t> </a:t>
            </a:r>
            <a:r>
              <a:rPr lang="en-US" altLang="en-US" dirty="0" err="1"/>
              <a:t>tempor</a:t>
            </a:r>
            <a:r>
              <a:rPr lang="en-US" altLang="en-US" dirty="0"/>
              <a:t> </a:t>
            </a:r>
            <a:r>
              <a:rPr lang="en-US" altLang="en-US" dirty="0" err="1"/>
              <a:t>incididunt</a:t>
            </a:r>
            <a:r>
              <a:rPr lang="en-US" altLang="en-US" dirty="0"/>
              <a:t> </a:t>
            </a:r>
            <a:r>
              <a:rPr lang="en-US" altLang="en-US" dirty="0" err="1"/>
              <a:t>ut</a:t>
            </a:r>
            <a:r>
              <a:rPr lang="en-US" altLang="en-US" dirty="0"/>
              <a:t> labore et dolore magna </a:t>
            </a:r>
            <a:r>
              <a:rPr lang="en-US" altLang="en-US" dirty="0" err="1"/>
              <a:t>aliqua</a:t>
            </a:r>
            <a:endParaRPr lang="en-US" altLang="en-US" dirty="0"/>
          </a:p>
          <a:p>
            <a:pPr lvl="2"/>
            <a:r>
              <a:rPr lang="en-US" altLang="en-US" dirty="0"/>
              <a:t>Quis ipsum </a:t>
            </a:r>
            <a:r>
              <a:rPr lang="en-US" altLang="en-US" dirty="0" err="1"/>
              <a:t>suspendisse</a:t>
            </a:r>
            <a:r>
              <a:rPr lang="en-US" altLang="en-US" dirty="0"/>
              <a:t> </a:t>
            </a:r>
            <a:r>
              <a:rPr lang="en-US" altLang="en-US" dirty="0" err="1"/>
              <a:t>ultrices</a:t>
            </a:r>
            <a:r>
              <a:rPr lang="en-US" altLang="en-US" dirty="0"/>
              <a:t> gravida</a:t>
            </a:r>
          </a:p>
          <a:p>
            <a:pPr lvl="3"/>
            <a:r>
              <a:rPr lang="en-US" altLang="en-US" dirty="0" err="1"/>
              <a:t>Risus</a:t>
            </a:r>
            <a:r>
              <a:rPr lang="en-US" altLang="en-US" dirty="0"/>
              <a:t> </a:t>
            </a:r>
            <a:r>
              <a:rPr lang="en-US" altLang="en-US" dirty="0" err="1"/>
              <a:t>commodo</a:t>
            </a:r>
            <a:r>
              <a:rPr lang="en-US" altLang="en-US" dirty="0"/>
              <a:t> </a:t>
            </a:r>
            <a:r>
              <a:rPr lang="en-US" altLang="en-US" dirty="0" err="1"/>
              <a:t>viverra</a:t>
            </a:r>
            <a:r>
              <a:rPr lang="en-US" altLang="en-US" dirty="0"/>
              <a:t> </a:t>
            </a:r>
            <a:r>
              <a:rPr lang="en-US" altLang="en-US" dirty="0" err="1"/>
              <a:t>maecenas</a:t>
            </a:r>
            <a:r>
              <a:rPr lang="en-US" altLang="en-US" dirty="0"/>
              <a:t>.</a:t>
            </a:r>
          </a:p>
          <a:p>
            <a:r>
              <a:rPr lang="en-US" altLang="en-US" dirty="0"/>
              <a:t>Content sit </a:t>
            </a:r>
            <a:r>
              <a:rPr lang="en-US" altLang="en-US" dirty="0" err="1"/>
              <a:t>amet</a:t>
            </a:r>
            <a:r>
              <a:rPr lang="en-US" altLang="en-US" dirty="0"/>
              <a:t>, </a:t>
            </a:r>
            <a:r>
              <a:rPr lang="en-US" altLang="en-US" dirty="0" err="1">
                <a:hlinkClick r:id="rId5"/>
              </a:rPr>
              <a:t>consectetur</a:t>
            </a:r>
            <a:r>
              <a:rPr lang="en-US" altLang="en-US" dirty="0"/>
              <a:t> </a:t>
            </a:r>
            <a:r>
              <a:rPr lang="en-US" altLang="en-US" dirty="0" err="1"/>
              <a:t>adipiscing</a:t>
            </a:r>
            <a:r>
              <a:rPr lang="en-US" altLang="en-US" dirty="0"/>
              <a:t> </a:t>
            </a:r>
            <a:r>
              <a:rPr lang="en-US" altLang="en-US" dirty="0" err="1"/>
              <a:t>elit</a:t>
            </a:r>
            <a:endParaRPr lang="en-US" altLang="en-US" dirty="0"/>
          </a:p>
          <a:p>
            <a:pPr lvl="1"/>
            <a:r>
              <a:rPr lang="en-US" altLang="en-US" dirty="0"/>
              <a:t>Sed do </a:t>
            </a:r>
            <a:r>
              <a:rPr lang="en-US" altLang="en-US" dirty="0" err="1"/>
              <a:t>eiusmod</a:t>
            </a:r>
            <a:r>
              <a:rPr lang="en-US" altLang="en-US" dirty="0"/>
              <a:t> </a:t>
            </a:r>
            <a:r>
              <a:rPr lang="en-US" altLang="en-US" dirty="0" err="1"/>
              <a:t>tempor</a:t>
            </a:r>
            <a:r>
              <a:rPr lang="en-US" altLang="en-US" dirty="0"/>
              <a:t> </a:t>
            </a:r>
            <a:r>
              <a:rPr lang="en-US" altLang="en-US" dirty="0" err="1"/>
              <a:t>incididunt</a:t>
            </a:r>
            <a:r>
              <a:rPr lang="en-US" altLang="en-US" dirty="0"/>
              <a:t> </a:t>
            </a:r>
            <a:r>
              <a:rPr lang="en-US" altLang="en-US" dirty="0" err="1"/>
              <a:t>ut</a:t>
            </a:r>
            <a:r>
              <a:rPr lang="en-US" altLang="en-US" dirty="0"/>
              <a:t> labore et dolore magna </a:t>
            </a:r>
            <a:r>
              <a:rPr lang="en-US" altLang="en-US" dirty="0" err="1"/>
              <a:t>aliqua</a:t>
            </a:r>
            <a:endParaRPr lang="en-US" altLang="en-US" dirty="0"/>
          </a:p>
          <a:p>
            <a:pPr lvl="1"/>
            <a:r>
              <a:rPr lang="en-US" altLang="en-US" dirty="0"/>
              <a:t>Quis ipsum </a:t>
            </a:r>
            <a:r>
              <a:rPr lang="en-US" altLang="en-US" dirty="0" err="1"/>
              <a:t>suspendisse</a:t>
            </a:r>
            <a:r>
              <a:rPr lang="en-US" altLang="en-US" dirty="0"/>
              <a:t> </a:t>
            </a:r>
            <a:r>
              <a:rPr lang="en-US" altLang="en-US" dirty="0" err="1"/>
              <a:t>ultrices</a:t>
            </a:r>
            <a:r>
              <a:rPr lang="en-US" altLang="en-US" dirty="0"/>
              <a:t> gravida</a:t>
            </a:r>
          </a:p>
          <a:p>
            <a:endParaRPr lang="en-US" dirty="0"/>
          </a:p>
        </p:txBody>
      </p:sp>
      <p:sp>
        <p:nvSpPr>
          <p:cNvPr id="11" name="Title 10">
            <a:extLst>
              <a:ext uri="{FF2B5EF4-FFF2-40B4-BE49-F238E27FC236}">
                <a16:creationId xmlns:a16="http://schemas.microsoft.com/office/drawing/2014/main" id="{45C1D38B-F62C-4077-DE9B-7186B4B1F4B4}"/>
              </a:ext>
            </a:extLst>
          </p:cNvPr>
          <p:cNvSpPr>
            <a:spLocks noGrp="1"/>
          </p:cNvSpPr>
          <p:nvPr>
            <p:ph type="title"/>
          </p:nvPr>
        </p:nvSpPr>
        <p:spPr>
          <a:xfrm>
            <a:off x="173736" y="286258"/>
            <a:ext cx="11750040" cy="630936"/>
          </a:xfrm>
        </p:spPr>
        <p:txBody>
          <a:bodyPr/>
          <a:lstStyle/>
          <a:p>
            <a:r>
              <a:rPr lang="en-US" altLang="en-US" dirty="0"/>
              <a:t>Lorem Ipsum Dolor Sit </a:t>
            </a:r>
            <a:r>
              <a:rPr lang="en-US" altLang="en-US" dirty="0" err="1"/>
              <a:t>Amet</a:t>
            </a:r>
            <a:r>
              <a:rPr lang="en-US" altLang="en-US" dirty="0"/>
              <a:t> </a:t>
            </a:r>
            <a:r>
              <a:rPr lang="en-US" altLang="en-US" dirty="0" err="1"/>
              <a:t>Consectetur</a:t>
            </a:r>
            <a:r>
              <a:rPr lang="en-US" altLang="en-US" dirty="0"/>
              <a:t> </a:t>
            </a:r>
            <a:r>
              <a:rPr lang="en-US" altLang="en-US" dirty="0" err="1"/>
              <a:t>Ddipiscing</a:t>
            </a:r>
            <a:endParaRPr lang="en-US" dirty="0"/>
          </a:p>
        </p:txBody>
      </p:sp>
    </p:spTree>
    <p:custDataLst>
      <p:tags r:id="rId1"/>
    </p:custDataLst>
    <p:extLst>
      <p:ext uri="{BB962C8B-B14F-4D97-AF65-F5344CB8AC3E}">
        <p14:creationId xmlns:p14="http://schemas.microsoft.com/office/powerpoint/2010/main" val="2934919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EDA1E1CF-571A-3912-E22E-DABA31E868D0}"/>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a:xfrm>
            <a:off x="3590544" y="3207783"/>
            <a:ext cx="5010912" cy="2036520"/>
          </a:xfrm>
        </p:spPr>
      </p:pic>
      <p:sp>
        <p:nvSpPr>
          <p:cNvPr id="4" name="Text Placeholder 3">
            <a:extLst>
              <a:ext uri="{FF2B5EF4-FFF2-40B4-BE49-F238E27FC236}">
                <a16:creationId xmlns:a16="http://schemas.microsoft.com/office/drawing/2014/main" id="{5F8B33F5-4B48-5E41-99DF-C1E41FE1F154}"/>
              </a:ext>
            </a:extLst>
          </p:cNvPr>
          <p:cNvSpPr>
            <a:spLocks noGrp="1"/>
          </p:cNvSpPr>
          <p:nvPr>
            <p:ph type="body" sz="quarter" idx="16"/>
          </p:nvPr>
        </p:nvSpPr>
        <p:spPr>
          <a:xfrm>
            <a:off x="163158" y="1416424"/>
            <a:ext cx="11739282" cy="1353670"/>
          </a:xfrm>
        </p:spPr>
        <p:txBody>
          <a:bodyPr/>
          <a:lstStyle/>
          <a:p>
            <a:pPr marL="0" indent="0">
              <a:buNone/>
            </a:pPr>
            <a:r>
              <a:rPr lang="en-US" b="1" dirty="0"/>
              <a:t>Lorem ipsum dolor Heading</a:t>
            </a:r>
          </a:p>
          <a:p>
            <a:pPr marL="0" indent="0">
              <a:buNone/>
            </a:pPr>
            <a:r>
              <a:rPr lang="en-US" dirty="0"/>
              <a:t>Content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Quis ipsum </a:t>
            </a:r>
            <a:r>
              <a:rPr lang="en-US" dirty="0" err="1"/>
              <a:t>suspendisse</a:t>
            </a:r>
            <a:r>
              <a:rPr lang="en-US" dirty="0"/>
              <a:t> </a:t>
            </a:r>
            <a:r>
              <a:rPr lang="en-US" dirty="0" err="1"/>
              <a:t>ultrices</a:t>
            </a:r>
            <a:r>
              <a:rPr lang="en-US" dirty="0"/>
              <a:t> gravida. </a:t>
            </a:r>
            <a:r>
              <a:rPr lang="en-US" dirty="0" err="1"/>
              <a:t>Risus</a:t>
            </a:r>
            <a:r>
              <a:rPr lang="en-US" dirty="0"/>
              <a:t> </a:t>
            </a:r>
            <a:r>
              <a:rPr lang="en-US" dirty="0" err="1"/>
              <a:t>commodo</a:t>
            </a:r>
            <a:r>
              <a:rPr lang="en-US" dirty="0"/>
              <a:t> </a:t>
            </a:r>
            <a:r>
              <a:rPr lang="en-US" dirty="0" err="1"/>
              <a:t>viverra</a:t>
            </a:r>
            <a:r>
              <a:rPr lang="en-US" dirty="0"/>
              <a:t> </a:t>
            </a:r>
            <a:r>
              <a:rPr lang="en-US" dirty="0" err="1"/>
              <a:t>maecenas</a:t>
            </a:r>
            <a:r>
              <a:rPr lang="en-US" dirty="0"/>
              <a:t>.</a:t>
            </a:r>
          </a:p>
        </p:txBody>
      </p:sp>
      <p:sp>
        <p:nvSpPr>
          <p:cNvPr id="10" name="Title 9">
            <a:extLst>
              <a:ext uri="{FF2B5EF4-FFF2-40B4-BE49-F238E27FC236}">
                <a16:creationId xmlns:a16="http://schemas.microsoft.com/office/drawing/2014/main" id="{B296CE3F-800D-0AEF-CAB4-521C9C157EBC}"/>
              </a:ext>
            </a:extLst>
          </p:cNvPr>
          <p:cNvSpPr>
            <a:spLocks noGrp="1"/>
          </p:cNvSpPr>
          <p:nvPr>
            <p:ph type="title"/>
          </p:nvPr>
        </p:nvSpPr>
        <p:spPr>
          <a:xfrm>
            <a:off x="173736" y="286258"/>
            <a:ext cx="11750040" cy="630936"/>
          </a:xfrm>
        </p:spPr>
        <p:txBody>
          <a:bodyPr/>
          <a:lstStyle/>
          <a:p>
            <a:r>
              <a:rPr lang="en-US" altLang="en-US" dirty="0"/>
              <a:t>Lorem Ipsum Dolor Sit </a:t>
            </a:r>
            <a:r>
              <a:rPr lang="en-US" altLang="en-US" dirty="0" err="1"/>
              <a:t>Amet</a:t>
            </a:r>
            <a:r>
              <a:rPr lang="en-US" altLang="en-US" dirty="0"/>
              <a:t> </a:t>
            </a:r>
            <a:r>
              <a:rPr lang="en-US" altLang="en-US" dirty="0" err="1"/>
              <a:t>Consectetur</a:t>
            </a:r>
            <a:r>
              <a:rPr lang="en-US" altLang="en-US" dirty="0"/>
              <a:t> </a:t>
            </a:r>
            <a:r>
              <a:rPr lang="en-US" altLang="en-US" dirty="0" err="1"/>
              <a:t>Ddipiscing</a:t>
            </a:r>
            <a:endParaRPr lang="en-US" dirty="0"/>
          </a:p>
        </p:txBody>
      </p:sp>
    </p:spTree>
    <p:custDataLst>
      <p:tags r:id="rId1"/>
    </p:custDataLst>
    <p:extLst>
      <p:ext uri="{BB962C8B-B14F-4D97-AF65-F5344CB8AC3E}">
        <p14:creationId xmlns:p14="http://schemas.microsoft.com/office/powerpoint/2010/main" val="51349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54262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11231DF-CE06-4C4A-E968-88968F176E5C}"/>
              </a:ext>
            </a:extLst>
          </p:cNvPr>
          <p:cNvSpPr>
            <a:spLocks noGrp="1"/>
          </p:cNvSpPr>
          <p:nvPr>
            <p:ph type="title"/>
          </p:nvPr>
        </p:nvSpPr>
        <p:spPr>
          <a:xfrm>
            <a:off x="838200" y="4822616"/>
            <a:ext cx="10515600" cy="1325562"/>
          </a:xfrm>
        </p:spPr>
        <p:txBody>
          <a:bodyPr/>
          <a:lstStyle/>
          <a:p>
            <a:pPr algn="ctr"/>
            <a:r>
              <a:rPr lang="en-US" dirty="0"/>
              <a:t>Lorem Ipsum Dolor Title</a:t>
            </a:r>
          </a:p>
        </p:txBody>
      </p:sp>
    </p:spTree>
    <p:custDataLst>
      <p:tags r:id="rId1"/>
    </p:custDataLst>
    <p:extLst>
      <p:ext uri="{BB962C8B-B14F-4D97-AF65-F5344CB8AC3E}">
        <p14:creationId xmlns:p14="http://schemas.microsoft.com/office/powerpoint/2010/main" val="108656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BDB8A96C-BAD1-F615-C618-C4FBBB43AE66}"/>
              </a:ext>
            </a:extLst>
          </p:cNvPr>
          <p:cNvSpPr>
            <a:spLocks noGrp="1"/>
          </p:cNvSpPr>
          <p:nvPr>
            <p:ph type="title"/>
          </p:nvPr>
        </p:nvSpPr>
        <p:spPr/>
        <p:txBody>
          <a:bodyPr/>
          <a:lstStyle/>
          <a:p>
            <a:r>
              <a:rPr lang="en-US" dirty="0"/>
              <a:t>Session Title</a:t>
            </a:r>
          </a:p>
        </p:txBody>
      </p:sp>
      <p:sp>
        <p:nvSpPr>
          <p:cNvPr id="24" name="Text Placeholder 23">
            <a:extLst>
              <a:ext uri="{FF2B5EF4-FFF2-40B4-BE49-F238E27FC236}">
                <a16:creationId xmlns:a16="http://schemas.microsoft.com/office/drawing/2014/main" id="{6A50AFFA-92F3-7BBE-BA94-92422B016DB3}"/>
              </a:ext>
            </a:extLst>
          </p:cNvPr>
          <p:cNvSpPr>
            <a:spLocks noGrp="1"/>
          </p:cNvSpPr>
          <p:nvPr>
            <p:ph type="body" sz="quarter" idx="11"/>
          </p:nvPr>
        </p:nvSpPr>
        <p:spPr>
          <a:xfrm>
            <a:off x="2423160" y="2286000"/>
            <a:ext cx="4089575" cy="329184"/>
          </a:xfrm>
        </p:spPr>
        <p:txBody>
          <a:bodyPr/>
          <a:lstStyle/>
          <a:p>
            <a:r>
              <a:rPr lang="en-US" dirty="0"/>
              <a:t>First Name Last Name</a:t>
            </a:r>
          </a:p>
          <a:p>
            <a:endParaRPr lang="en-US" dirty="0"/>
          </a:p>
        </p:txBody>
      </p:sp>
      <p:sp>
        <p:nvSpPr>
          <p:cNvPr id="41" name="Text Placeholder 40">
            <a:extLst>
              <a:ext uri="{FF2B5EF4-FFF2-40B4-BE49-F238E27FC236}">
                <a16:creationId xmlns:a16="http://schemas.microsoft.com/office/drawing/2014/main" id="{A1598B38-0CCD-FE71-A3EF-B5FCA3C9448E}"/>
              </a:ext>
            </a:extLst>
          </p:cNvPr>
          <p:cNvSpPr>
            <a:spLocks noGrp="1"/>
          </p:cNvSpPr>
          <p:nvPr>
            <p:ph type="body" sz="quarter" idx="12"/>
          </p:nvPr>
        </p:nvSpPr>
        <p:spPr>
          <a:xfrm>
            <a:off x="7086252" y="2273190"/>
            <a:ext cx="3319397" cy="683987"/>
          </a:xfrm>
        </p:spPr>
        <p:txBody>
          <a:bodyPr/>
          <a:lstStyle/>
          <a:p>
            <a:r>
              <a:rPr lang="en-US" dirty="0"/>
              <a:t>Company Name</a:t>
            </a:r>
          </a:p>
        </p:txBody>
      </p:sp>
      <p:sp>
        <p:nvSpPr>
          <p:cNvPr id="38" name="Text Placeholder 37">
            <a:extLst>
              <a:ext uri="{FF2B5EF4-FFF2-40B4-BE49-F238E27FC236}">
                <a16:creationId xmlns:a16="http://schemas.microsoft.com/office/drawing/2014/main" id="{F3E6EDEE-5BBD-195A-8F0C-59BF15EF6FD1}"/>
              </a:ext>
            </a:extLst>
          </p:cNvPr>
          <p:cNvSpPr>
            <a:spLocks noGrp="1"/>
          </p:cNvSpPr>
          <p:nvPr>
            <p:ph type="body" sz="quarter" idx="13"/>
          </p:nvPr>
        </p:nvSpPr>
        <p:spPr>
          <a:xfrm>
            <a:off x="2423160" y="2642616"/>
            <a:ext cx="4089575" cy="329184"/>
          </a:xfrm>
        </p:spPr>
        <p:txBody>
          <a:bodyPr/>
          <a:lstStyle/>
          <a:p>
            <a:r>
              <a:rPr lang="en-US" dirty="0"/>
              <a:t>Tile Lorem Ipsum Dolor</a:t>
            </a:r>
          </a:p>
          <a:p>
            <a:endParaRPr lang="en-US" dirty="0"/>
          </a:p>
        </p:txBody>
      </p:sp>
      <p:sp>
        <p:nvSpPr>
          <p:cNvPr id="27" name="Text Placeholder 26">
            <a:extLst>
              <a:ext uri="{FF2B5EF4-FFF2-40B4-BE49-F238E27FC236}">
                <a16:creationId xmlns:a16="http://schemas.microsoft.com/office/drawing/2014/main" id="{937B093D-A3D3-82EC-2A03-D19346F2F00B}"/>
              </a:ext>
            </a:extLst>
          </p:cNvPr>
          <p:cNvSpPr>
            <a:spLocks noGrp="1"/>
          </p:cNvSpPr>
          <p:nvPr>
            <p:ph type="body" sz="quarter" idx="14"/>
          </p:nvPr>
        </p:nvSpPr>
        <p:spPr>
          <a:xfrm>
            <a:off x="2423160" y="3913632"/>
            <a:ext cx="4089575" cy="329184"/>
          </a:xfrm>
        </p:spPr>
        <p:txBody>
          <a:bodyPr/>
          <a:lstStyle/>
          <a:p>
            <a:r>
              <a:rPr lang="en-US" dirty="0"/>
              <a:t>First Name Last Name</a:t>
            </a:r>
          </a:p>
          <a:p>
            <a:endParaRPr lang="en-US" dirty="0"/>
          </a:p>
        </p:txBody>
      </p:sp>
      <p:sp>
        <p:nvSpPr>
          <p:cNvPr id="39" name="Text Placeholder 38">
            <a:extLst>
              <a:ext uri="{FF2B5EF4-FFF2-40B4-BE49-F238E27FC236}">
                <a16:creationId xmlns:a16="http://schemas.microsoft.com/office/drawing/2014/main" id="{11F753BE-5ED6-2C7A-2F17-1FA74DBCCC77}"/>
              </a:ext>
            </a:extLst>
          </p:cNvPr>
          <p:cNvSpPr>
            <a:spLocks noGrp="1"/>
          </p:cNvSpPr>
          <p:nvPr>
            <p:ph type="body" sz="quarter" idx="15"/>
          </p:nvPr>
        </p:nvSpPr>
        <p:spPr>
          <a:xfrm>
            <a:off x="7086252" y="3919110"/>
            <a:ext cx="3319397" cy="683987"/>
          </a:xfrm>
        </p:spPr>
        <p:txBody>
          <a:bodyPr/>
          <a:lstStyle/>
          <a:p>
            <a:r>
              <a:rPr lang="en-US" dirty="0"/>
              <a:t>Company Name</a:t>
            </a:r>
          </a:p>
        </p:txBody>
      </p:sp>
      <p:sp>
        <p:nvSpPr>
          <p:cNvPr id="40" name="Text Placeholder 39">
            <a:extLst>
              <a:ext uri="{FF2B5EF4-FFF2-40B4-BE49-F238E27FC236}">
                <a16:creationId xmlns:a16="http://schemas.microsoft.com/office/drawing/2014/main" id="{388D560D-E711-9765-3143-D5496E3E9FF0}"/>
              </a:ext>
            </a:extLst>
          </p:cNvPr>
          <p:cNvSpPr>
            <a:spLocks noGrp="1"/>
          </p:cNvSpPr>
          <p:nvPr>
            <p:ph type="body" sz="quarter" idx="16"/>
          </p:nvPr>
        </p:nvSpPr>
        <p:spPr>
          <a:xfrm>
            <a:off x="2423160" y="4261104"/>
            <a:ext cx="4089575" cy="329184"/>
          </a:xfrm>
        </p:spPr>
        <p:txBody>
          <a:bodyPr/>
          <a:lstStyle/>
          <a:p>
            <a:r>
              <a:rPr lang="en-US" dirty="0"/>
              <a:t>Tile Lorem Ipsum Dolor</a:t>
            </a:r>
          </a:p>
          <a:p>
            <a:endParaRPr lang="en-US" dirty="0"/>
          </a:p>
        </p:txBody>
      </p:sp>
      <p:pic>
        <p:nvPicPr>
          <p:cNvPr id="17" name="Picture Placeholder 16" descr="A person with curly hair smiling&#10;&#10;Description automatically generated">
            <a:extLst>
              <a:ext uri="{FF2B5EF4-FFF2-40B4-BE49-F238E27FC236}">
                <a16:creationId xmlns:a16="http://schemas.microsoft.com/office/drawing/2014/main" id="{71D2B6B2-65AF-9911-49D1-BAA28B400B77}"/>
              </a:ext>
            </a:extLst>
          </p:cNvPr>
          <p:cNvPicPr>
            <a:picLocks noGrp="1" noChangeAspect="1"/>
          </p:cNvPicPr>
          <p:nvPr>
            <p:ph type="pic" sz="quarter" idx="37"/>
          </p:nvPr>
        </p:nvPicPr>
        <p:blipFill>
          <a:blip r:embed="rId2"/>
          <a:srcRect l="234" r="234"/>
          <a:stretch/>
        </p:blipFill>
        <p:spPr>
          <a:xfrm>
            <a:off x="943734" y="1959426"/>
            <a:ext cx="1348798" cy="1355795"/>
          </a:xfrm>
        </p:spPr>
      </p:pic>
      <p:pic>
        <p:nvPicPr>
          <p:cNvPr id="19" name="Picture Placeholder 18" descr="A person wearing glasses and smiling&#10;&#10;Description automatically generated">
            <a:extLst>
              <a:ext uri="{FF2B5EF4-FFF2-40B4-BE49-F238E27FC236}">
                <a16:creationId xmlns:a16="http://schemas.microsoft.com/office/drawing/2014/main" id="{C6CA356B-829B-21F1-DCD7-95831F50170E}"/>
              </a:ext>
            </a:extLst>
          </p:cNvPr>
          <p:cNvPicPr>
            <a:picLocks noGrp="1" noChangeAspect="1"/>
          </p:cNvPicPr>
          <p:nvPr>
            <p:ph type="pic" sz="quarter" idx="38"/>
          </p:nvPr>
        </p:nvPicPr>
        <p:blipFill>
          <a:blip r:embed="rId3"/>
          <a:srcRect l="293" r="293"/>
          <a:stretch/>
        </p:blipFill>
        <p:spPr>
          <a:xfrm>
            <a:off x="956796" y="3522614"/>
            <a:ext cx="1348798" cy="1355795"/>
          </a:xfrm>
        </p:spPr>
      </p:pic>
    </p:spTree>
    <p:extLst>
      <p:ext uri="{BB962C8B-B14F-4D97-AF65-F5344CB8AC3E}">
        <p14:creationId xmlns:p14="http://schemas.microsoft.com/office/powerpoint/2010/main" val="219161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403BFDF-5A20-5EF5-4404-324476CD5596}"/>
              </a:ext>
            </a:extLst>
          </p:cNvPr>
          <p:cNvSpPr>
            <a:spLocks noGrp="1"/>
          </p:cNvSpPr>
          <p:nvPr>
            <p:ph type="title"/>
          </p:nvPr>
        </p:nvSpPr>
        <p:spPr/>
        <p:txBody>
          <a:bodyPr/>
          <a:lstStyle/>
          <a:p>
            <a:r>
              <a:rPr lang="en-US" dirty="0"/>
              <a:t>Session Title</a:t>
            </a:r>
          </a:p>
        </p:txBody>
      </p:sp>
      <p:sp>
        <p:nvSpPr>
          <p:cNvPr id="13" name="Text Placeholder 12">
            <a:extLst>
              <a:ext uri="{FF2B5EF4-FFF2-40B4-BE49-F238E27FC236}">
                <a16:creationId xmlns:a16="http://schemas.microsoft.com/office/drawing/2014/main" id="{4A6BB201-2AE4-41D0-5E1D-B1E86CB810B9}"/>
              </a:ext>
            </a:extLst>
          </p:cNvPr>
          <p:cNvSpPr>
            <a:spLocks noGrp="1"/>
          </p:cNvSpPr>
          <p:nvPr>
            <p:ph type="body" sz="quarter" idx="11"/>
          </p:nvPr>
        </p:nvSpPr>
        <p:spPr>
          <a:xfrm>
            <a:off x="2423160" y="2286000"/>
            <a:ext cx="4089575" cy="329184"/>
          </a:xfrm>
        </p:spPr>
        <p:txBody>
          <a:bodyPr/>
          <a:lstStyle/>
          <a:p>
            <a:r>
              <a:rPr lang="en-US" dirty="0"/>
              <a:t>First Name Last Name</a:t>
            </a:r>
          </a:p>
        </p:txBody>
      </p:sp>
      <p:sp>
        <p:nvSpPr>
          <p:cNvPr id="14" name="Text Placeholder 13">
            <a:extLst>
              <a:ext uri="{FF2B5EF4-FFF2-40B4-BE49-F238E27FC236}">
                <a16:creationId xmlns:a16="http://schemas.microsoft.com/office/drawing/2014/main" id="{383D5AAA-EA20-1065-4159-150397AD24C0}"/>
              </a:ext>
            </a:extLst>
          </p:cNvPr>
          <p:cNvSpPr>
            <a:spLocks noGrp="1"/>
          </p:cNvSpPr>
          <p:nvPr>
            <p:ph type="body" sz="quarter" idx="13"/>
          </p:nvPr>
        </p:nvSpPr>
        <p:spPr>
          <a:xfrm>
            <a:off x="2423160" y="2642616"/>
            <a:ext cx="4089575" cy="329184"/>
          </a:xfrm>
        </p:spPr>
        <p:txBody>
          <a:bodyPr/>
          <a:lstStyle/>
          <a:p>
            <a:r>
              <a:rPr lang="en-US" dirty="0"/>
              <a:t>Tile Lorem Ipsum Dolor</a:t>
            </a:r>
          </a:p>
          <a:p>
            <a:endParaRPr lang="en-US" dirty="0"/>
          </a:p>
        </p:txBody>
      </p:sp>
      <p:sp>
        <p:nvSpPr>
          <p:cNvPr id="15" name="Text Placeholder 14">
            <a:extLst>
              <a:ext uri="{FF2B5EF4-FFF2-40B4-BE49-F238E27FC236}">
                <a16:creationId xmlns:a16="http://schemas.microsoft.com/office/drawing/2014/main" id="{3992B732-BDCA-D096-E733-2ACBE4F150E1}"/>
              </a:ext>
            </a:extLst>
          </p:cNvPr>
          <p:cNvSpPr>
            <a:spLocks noGrp="1"/>
          </p:cNvSpPr>
          <p:nvPr>
            <p:ph type="body" sz="quarter" idx="14"/>
          </p:nvPr>
        </p:nvSpPr>
        <p:spPr>
          <a:xfrm>
            <a:off x="2423160" y="3913632"/>
            <a:ext cx="4089575" cy="329184"/>
          </a:xfrm>
        </p:spPr>
        <p:txBody>
          <a:bodyPr/>
          <a:lstStyle/>
          <a:p>
            <a:r>
              <a:rPr lang="en-US" dirty="0"/>
              <a:t>First Name Last Name</a:t>
            </a:r>
          </a:p>
        </p:txBody>
      </p:sp>
      <p:sp>
        <p:nvSpPr>
          <p:cNvPr id="16" name="Text Placeholder 15">
            <a:extLst>
              <a:ext uri="{FF2B5EF4-FFF2-40B4-BE49-F238E27FC236}">
                <a16:creationId xmlns:a16="http://schemas.microsoft.com/office/drawing/2014/main" id="{76147E37-F3A3-751F-9ED8-8212DA89B2B9}"/>
              </a:ext>
            </a:extLst>
          </p:cNvPr>
          <p:cNvSpPr>
            <a:spLocks noGrp="1"/>
          </p:cNvSpPr>
          <p:nvPr>
            <p:ph type="body" sz="quarter" idx="16"/>
          </p:nvPr>
        </p:nvSpPr>
        <p:spPr>
          <a:xfrm>
            <a:off x="2423160" y="4261104"/>
            <a:ext cx="4089575" cy="329184"/>
          </a:xfrm>
        </p:spPr>
        <p:txBody>
          <a:bodyPr/>
          <a:lstStyle/>
          <a:p>
            <a:r>
              <a:rPr lang="en-US" dirty="0"/>
              <a:t>Tile Lorem Ipsum Dolor</a:t>
            </a:r>
          </a:p>
          <a:p>
            <a:endParaRPr lang="en-US" dirty="0"/>
          </a:p>
        </p:txBody>
      </p:sp>
      <p:pic>
        <p:nvPicPr>
          <p:cNvPr id="31" name="Picture Placeholder 30" descr="A blue and black logo&#10;&#10;Description automatically generated">
            <a:extLst>
              <a:ext uri="{FF2B5EF4-FFF2-40B4-BE49-F238E27FC236}">
                <a16:creationId xmlns:a16="http://schemas.microsoft.com/office/drawing/2014/main" id="{C665AFE2-98F8-9D33-F687-38C4FE9DD087}"/>
              </a:ext>
            </a:extLst>
          </p:cNvPr>
          <p:cNvPicPr>
            <a:picLocks noGrp="1" noChangeAspect="1"/>
          </p:cNvPicPr>
          <p:nvPr>
            <p:ph type="pic" sz="quarter" idx="44"/>
          </p:nvPr>
        </p:nvPicPr>
        <p:blipFill>
          <a:blip r:embed="rId2"/>
          <a:srcRect t="8994" b="8994"/>
          <a:stretch/>
        </p:blipFill>
        <p:spPr>
          <a:xfrm>
            <a:off x="7787635" y="2255515"/>
            <a:ext cx="1861746" cy="809903"/>
          </a:xfrm>
        </p:spPr>
      </p:pic>
      <p:pic>
        <p:nvPicPr>
          <p:cNvPr id="33" name="Picture Placeholder 32" descr="A blue and black logo&#10;&#10;Description automatically generated">
            <a:extLst>
              <a:ext uri="{FF2B5EF4-FFF2-40B4-BE49-F238E27FC236}">
                <a16:creationId xmlns:a16="http://schemas.microsoft.com/office/drawing/2014/main" id="{89AF2B42-BE68-C3B1-E746-ECEC307CBE17}"/>
              </a:ext>
            </a:extLst>
          </p:cNvPr>
          <p:cNvPicPr>
            <a:picLocks noGrp="1" noChangeAspect="1"/>
          </p:cNvPicPr>
          <p:nvPr>
            <p:ph type="pic" sz="quarter" idx="46"/>
          </p:nvPr>
        </p:nvPicPr>
        <p:blipFill>
          <a:blip r:embed="rId2"/>
          <a:srcRect t="8994" b="8994"/>
          <a:stretch/>
        </p:blipFill>
        <p:spPr>
          <a:xfrm>
            <a:off x="7787635" y="3832145"/>
            <a:ext cx="1861746" cy="809903"/>
          </a:xfrm>
        </p:spPr>
      </p:pic>
      <p:pic>
        <p:nvPicPr>
          <p:cNvPr id="29" name="Picture Placeholder 28" descr="A person with glasses and a beard&#10;&#10;Description automatically generated">
            <a:extLst>
              <a:ext uri="{FF2B5EF4-FFF2-40B4-BE49-F238E27FC236}">
                <a16:creationId xmlns:a16="http://schemas.microsoft.com/office/drawing/2014/main" id="{4BD3A8F2-E30B-CC0F-A7B2-7CC21D0952AD}"/>
              </a:ext>
            </a:extLst>
          </p:cNvPr>
          <p:cNvPicPr>
            <a:picLocks noGrp="1" noChangeAspect="1"/>
          </p:cNvPicPr>
          <p:nvPr>
            <p:ph type="pic" sz="quarter" idx="37"/>
          </p:nvPr>
        </p:nvPicPr>
        <p:blipFill>
          <a:blip r:embed="rId3"/>
          <a:srcRect l="234" r="234"/>
          <a:stretch/>
        </p:blipFill>
        <p:spPr>
          <a:xfrm>
            <a:off x="942975" y="1958975"/>
            <a:ext cx="1349375" cy="1355725"/>
          </a:xfrm>
        </p:spPr>
      </p:pic>
      <p:pic>
        <p:nvPicPr>
          <p:cNvPr id="24" name="Picture Placeholder 23">
            <a:extLst>
              <a:ext uri="{FF2B5EF4-FFF2-40B4-BE49-F238E27FC236}">
                <a16:creationId xmlns:a16="http://schemas.microsoft.com/office/drawing/2014/main" id="{9B41CC76-4706-0D50-C9F7-21FCAF687E88}"/>
              </a:ext>
            </a:extLst>
          </p:cNvPr>
          <p:cNvPicPr>
            <a:picLocks noGrp="1" noChangeAspect="1"/>
          </p:cNvPicPr>
          <p:nvPr>
            <p:ph type="pic" sz="quarter" idx="38"/>
          </p:nvPr>
        </p:nvPicPr>
        <p:blipFill>
          <a:blip r:embed="rId4"/>
          <a:srcRect l="293" r="293"/>
          <a:stretch/>
        </p:blipFill>
        <p:spPr>
          <a:xfrm>
            <a:off x="957263" y="3522663"/>
            <a:ext cx="1347787" cy="1355725"/>
          </a:xfrm>
        </p:spPr>
      </p:pic>
    </p:spTree>
    <p:extLst>
      <p:ext uri="{BB962C8B-B14F-4D97-AF65-F5344CB8AC3E}">
        <p14:creationId xmlns:p14="http://schemas.microsoft.com/office/powerpoint/2010/main" val="128665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2F683FE-9FFE-5FC0-A014-AA83453C98DE}"/>
              </a:ext>
            </a:extLst>
          </p:cNvPr>
          <p:cNvSpPr>
            <a:spLocks noGrp="1"/>
          </p:cNvSpPr>
          <p:nvPr>
            <p:ph type="title"/>
          </p:nvPr>
        </p:nvSpPr>
        <p:spPr/>
        <p:txBody>
          <a:bodyPr/>
          <a:lstStyle/>
          <a:p>
            <a:r>
              <a:rPr lang="en-US" dirty="0"/>
              <a:t>Session Title</a:t>
            </a:r>
          </a:p>
        </p:txBody>
      </p:sp>
      <p:sp>
        <p:nvSpPr>
          <p:cNvPr id="13" name="Text Placeholder 12">
            <a:extLst>
              <a:ext uri="{FF2B5EF4-FFF2-40B4-BE49-F238E27FC236}">
                <a16:creationId xmlns:a16="http://schemas.microsoft.com/office/drawing/2014/main" id="{52431EA9-01A9-9365-A2BA-D5CB86BD1504}"/>
              </a:ext>
            </a:extLst>
          </p:cNvPr>
          <p:cNvSpPr>
            <a:spLocks noGrp="1"/>
          </p:cNvSpPr>
          <p:nvPr>
            <p:ph type="body" sz="quarter" idx="11"/>
          </p:nvPr>
        </p:nvSpPr>
        <p:spPr/>
        <p:txBody>
          <a:bodyPr/>
          <a:lstStyle/>
          <a:p>
            <a:r>
              <a:rPr lang="en-US" dirty="0"/>
              <a:t>First Name Last Name</a:t>
            </a:r>
          </a:p>
        </p:txBody>
      </p:sp>
      <p:sp>
        <p:nvSpPr>
          <p:cNvPr id="15" name="Text Placeholder 14">
            <a:extLst>
              <a:ext uri="{FF2B5EF4-FFF2-40B4-BE49-F238E27FC236}">
                <a16:creationId xmlns:a16="http://schemas.microsoft.com/office/drawing/2014/main" id="{448148B0-6F78-1FED-3688-7B371E9C3783}"/>
              </a:ext>
            </a:extLst>
          </p:cNvPr>
          <p:cNvSpPr>
            <a:spLocks noGrp="1"/>
          </p:cNvSpPr>
          <p:nvPr>
            <p:ph type="body" sz="quarter" idx="13"/>
          </p:nvPr>
        </p:nvSpPr>
        <p:spPr/>
        <p:txBody>
          <a:bodyPr/>
          <a:lstStyle/>
          <a:p>
            <a:r>
              <a:rPr lang="en-US" dirty="0"/>
              <a:t>Tile Lorem Ipsum Dolor</a:t>
            </a:r>
          </a:p>
        </p:txBody>
      </p:sp>
      <p:sp>
        <p:nvSpPr>
          <p:cNvPr id="16" name="Text Placeholder 15">
            <a:extLst>
              <a:ext uri="{FF2B5EF4-FFF2-40B4-BE49-F238E27FC236}">
                <a16:creationId xmlns:a16="http://schemas.microsoft.com/office/drawing/2014/main" id="{740544CB-590A-F881-9025-CB326B5BFDC1}"/>
              </a:ext>
            </a:extLst>
          </p:cNvPr>
          <p:cNvSpPr>
            <a:spLocks noGrp="1"/>
          </p:cNvSpPr>
          <p:nvPr>
            <p:ph type="body" sz="quarter" idx="14"/>
          </p:nvPr>
        </p:nvSpPr>
        <p:spPr/>
        <p:txBody>
          <a:bodyPr/>
          <a:lstStyle/>
          <a:p>
            <a:r>
              <a:rPr lang="en-US" dirty="0"/>
              <a:t>First Name Last Name</a:t>
            </a:r>
          </a:p>
        </p:txBody>
      </p:sp>
      <p:sp>
        <p:nvSpPr>
          <p:cNvPr id="18" name="Text Placeholder 17">
            <a:extLst>
              <a:ext uri="{FF2B5EF4-FFF2-40B4-BE49-F238E27FC236}">
                <a16:creationId xmlns:a16="http://schemas.microsoft.com/office/drawing/2014/main" id="{2A12D357-2772-8BA1-D49A-1570968A5276}"/>
              </a:ext>
            </a:extLst>
          </p:cNvPr>
          <p:cNvSpPr>
            <a:spLocks noGrp="1"/>
          </p:cNvSpPr>
          <p:nvPr>
            <p:ph type="body" sz="quarter" idx="16"/>
          </p:nvPr>
        </p:nvSpPr>
        <p:spPr/>
        <p:txBody>
          <a:bodyPr/>
          <a:lstStyle/>
          <a:p>
            <a:r>
              <a:rPr lang="en-US" dirty="0"/>
              <a:t>Tile Lorem Ipsum Dolor</a:t>
            </a:r>
          </a:p>
        </p:txBody>
      </p:sp>
      <p:sp>
        <p:nvSpPr>
          <p:cNvPr id="19" name="Text Placeholder 18">
            <a:extLst>
              <a:ext uri="{FF2B5EF4-FFF2-40B4-BE49-F238E27FC236}">
                <a16:creationId xmlns:a16="http://schemas.microsoft.com/office/drawing/2014/main" id="{DD9A740C-8C6E-B482-1B50-370FD592CEB2}"/>
              </a:ext>
            </a:extLst>
          </p:cNvPr>
          <p:cNvSpPr>
            <a:spLocks noGrp="1"/>
          </p:cNvSpPr>
          <p:nvPr>
            <p:ph type="body" sz="quarter" idx="17"/>
          </p:nvPr>
        </p:nvSpPr>
        <p:spPr/>
        <p:txBody>
          <a:bodyPr/>
          <a:lstStyle/>
          <a:p>
            <a:r>
              <a:rPr lang="en-US" dirty="0"/>
              <a:t>First Name Last Name</a:t>
            </a:r>
          </a:p>
        </p:txBody>
      </p:sp>
      <p:sp>
        <p:nvSpPr>
          <p:cNvPr id="21" name="Text Placeholder 20">
            <a:extLst>
              <a:ext uri="{FF2B5EF4-FFF2-40B4-BE49-F238E27FC236}">
                <a16:creationId xmlns:a16="http://schemas.microsoft.com/office/drawing/2014/main" id="{E6106A26-6DB3-5B82-95E3-E1D155EA58E6}"/>
              </a:ext>
            </a:extLst>
          </p:cNvPr>
          <p:cNvSpPr>
            <a:spLocks noGrp="1"/>
          </p:cNvSpPr>
          <p:nvPr>
            <p:ph type="body" sz="quarter" idx="19"/>
          </p:nvPr>
        </p:nvSpPr>
        <p:spPr/>
        <p:txBody>
          <a:bodyPr/>
          <a:lstStyle/>
          <a:p>
            <a:r>
              <a:rPr lang="en-US" dirty="0"/>
              <a:t>Tile Lorem Ipsum Dolor</a:t>
            </a:r>
          </a:p>
        </p:txBody>
      </p:sp>
      <p:sp>
        <p:nvSpPr>
          <p:cNvPr id="14" name="Text Placeholder 13">
            <a:extLst>
              <a:ext uri="{FF2B5EF4-FFF2-40B4-BE49-F238E27FC236}">
                <a16:creationId xmlns:a16="http://schemas.microsoft.com/office/drawing/2014/main" id="{C0B85F2C-D6F6-3B77-DC2F-438D1BACE91F}"/>
              </a:ext>
            </a:extLst>
          </p:cNvPr>
          <p:cNvSpPr>
            <a:spLocks noGrp="1"/>
          </p:cNvSpPr>
          <p:nvPr>
            <p:ph type="body" sz="quarter" idx="12"/>
          </p:nvPr>
        </p:nvSpPr>
        <p:spPr/>
        <p:txBody>
          <a:bodyPr/>
          <a:lstStyle/>
          <a:p>
            <a:r>
              <a:rPr lang="en-US" dirty="0"/>
              <a:t>Company Name</a:t>
            </a:r>
          </a:p>
        </p:txBody>
      </p:sp>
      <p:sp>
        <p:nvSpPr>
          <p:cNvPr id="17" name="Text Placeholder 16">
            <a:extLst>
              <a:ext uri="{FF2B5EF4-FFF2-40B4-BE49-F238E27FC236}">
                <a16:creationId xmlns:a16="http://schemas.microsoft.com/office/drawing/2014/main" id="{55013106-8BB5-B60D-DE06-381B0183EBF0}"/>
              </a:ext>
            </a:extLst>
          </p:cNvPr>
          <p:cNvSpPr>
            <a:spLocks noGrp="1"/>
          </p:cNvSpPr>
          <p:nvPr>
            <p:ph type="body" sz="quarter" idx="15"/>
          </p:nvPr>
        </p:nvSpPr>
        <p:spPr/>
        <p:txBody>
          <a:bodyPr/>
          <a:lstStyle/>
          <a:p>
            <a:r>
              <a:rPr lang="en-US" dirty="0"/>
              <a:t>Company Name</a:t>
            </a:r>
          </a:p>
        </p:txBody>
      </p:sp>
      <p:sp>
        <p:nvSpPr>
          <p:cNvPr id="20" name="Text Placeholder 19">
            <a:extLst>
              <a:ext uri="{FF2B5EF4-FFF2-40B4-BE49-F238E27FC236}">
                <a16:creationId xmlns:a16="http://schemas.microsoft.com/office/drawing/2014/main" id="{7D40A201-AFCD-6E70-092D-7A98576E8E1C}"/>
              </a:ext>
            </a:extLst>
          </p:cNvPr>
          <p:cNvSpPr>
            <a:spLocks noGrp="1"/>
          </p:cNvSpPr>
          <p:nvPr>
            <p:ph type="body" sz="quarter" idx="18"/>
          </p:nvPr>
        </p:nvSpPr>
        <p:spPr/>
        <p:txBody>
          <a:bodyPr/>
          <a:lstStyle/>
          <a:p>
            <a:r>
              <a:rPr lang="en-US" dirty="0"/>
              <a:t>Company Name</a:t>
            </a:r>
          </a:p>
        </p:txBody>
      </p:sp>
      <p:pic>
        <p:nvPicPr>
          <p:cNvPr id="28" name="Picture Placeholder 27" descr="A person smiling at the camera&#10;&#10;Description automatically generated">
            <a:extLst>
              <a:ext uri="{FF2B5EF4-FFF2-40B4-BE49-F238E27FC236}">
                <a16:creationId xmlns:a16="http://schemas.microsoft.com/office/drawing/2014/main" id="{93103E56-CDF0-DEB2-157A-B3550FE7C566}"/>
              </a:ext>
            </a:extLst>
          </p:cNvPr>
          <p:cNvPicPr>
            <a:picLocks noGrp="1" noChangeAspect="1"/>
          </p:cNvPicPr>
          <p:nvPr>
            <p:ph type="pic" sz="quarter" idx="45"/>
          </p:nvPr>
        </p:nvPicPr>
        <p:blipFill>
          <a:blip r:embed="rId2"/>
          <a:srcRect l="289" r="289"/>
          <a:stretch>
            <a:fillRect/>
          </a:stretch>
        </p:blipFill>
        <p:spPr/>
      </p:pic>
      <p:pic>
        <p:nvPicPr>
          <p:cNvPr id="26" name="Picture Placeholder 25" descr="A person with long hair wearing a green sweater&#10;&#10;Description automatically generated">
            <a:extLst>
              <a:ext uri="{FF2B5EF4-FFF2-40B4-BE49-F238E27FC236}">
                <a16:creationId xmlns:a16="http://schemas.microsoft.com/office/drawing/2014/main" id="{F5642258-B3A2-0D76-BAAF-8E7A9AEF89EE}"/>
              </a:ext>
            </a:extLst>
          </p:cNvPr>
          <p:cNvPicPr>
            <a:picLocks noGrp="1" noChangeAspect="1"/>
          </p:cNvPicPr>
          <p:nvPr>
            <p:ph type="pic" sz="quarter" idx="37"/>
          </p:nvPr>
        </p:nvPicPr>
        <p:blipFill>
          <a:blip r:embed="rId3"/>
          <a:srcRect l="289" r="289"/>
          <a:stretch>
            <a:fillRect/>
          </a:stretch>
        </p:blipFill>
        <p:spPr/>
      </p:pic>
      <p:pic>
        <p:nvPicPr>
          <p:cNvPr id="30" name="Picture Placeholder 29" descr="A person wearing glasses and smiling&#10;&#10;Description automatically generated">
            <a:extLst>
              <a:ext uri="{FF2B5EF4-FFF2-40B4-BE49-F238E27FC236}">
                <a16:creationId xmlns:a16="http://schemas.microsoft.com/office/drawing/2014/main" id="{31CA460E-CA84-3D2C-B5F7-C470EC1CAD72}"/>
              </a:ext>
            </a:extLst>
          </p:cNvPr>
          <p:cNvPicPr>
            <a:picLocks noGrp="1" noChangeAspect="1"/>
          </p:cNvPicPr>
          <p:nvPr>
            <p:ph type="pic" sz="quarter" idx="46"/>
          </p:nvPr>
        </p:nvPicPr>
        <p:blipFill>
          <a:blip r:embed="rId4"/>
          <a:srcRect l="289" r="289"/>
          <a:stretch>
            <a:fillRect/>
          </a:stretch>
        </p:blipFill>
        <p:spPr/>
      </p:pic>
    </p:spTree>
    <p:extLst>
      <p:ext uri="{BB962C8B-B14F-4D97-AF65-F5344CB8AC3E}">
        <p14:creationId xmlns:p14="http://schemas.microsoft.com/office/powerpoint/2010/main" val="4150274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71F7E87C-D0FC-6438-6F5E-77AFDE4F59D4}"/>
              </a:ext>
            </a:extLst>
          </p:cNvPr>
          <p:cNvSpPr>
            <a:spLocks noGrp="1"/>
          </p:cNvSpPr>
          <p:nvPr>
            <p:ph type="title"/>
          </p:nvPr>
        </p:nvSpPr>
        <p:spPr/>
        <p:txBody>
          <a:bodyPr/>
          <a:lstStyle/>
          <a:p>
            <a:r>
              <a:rPr lang="en-US" dirty="0"/>
              <a:t>Session Title</a:t>
            </a:r>
          </a:p>
        </p:txBody>
      </p:sp>
      <p:sp>
        <p:nvSpPr>
          <p:cNvPr id="17" name="Text Placeholder 16">
            <a:extLst>
              <a:ext uri="{FF2B5EF4-FFF2-40B4-BE49-F238E27FC236}">
                <a16:creationId xmlns:a16="http://schemas.microsoft.com/office/drawing/2014/main" id="{EAC126E3-9E5F-30A6-E4D8-EDE5604ADA94}"/>
              </a:ext>
            </a:extLst>
          </p:cNvPr>
          <p:cNvSpPr>
            <a:spLocks noGrp="1"/>
          </p:cNvSpPr>
          <p:nvPr>
            <p:ph type="body" sz="quarter" idx="11"/>
          </p:nvPr>
        </p:nvSpPr>
        <p:spPr/>
        <p:txBody>
          <a:bodyPr/>
          <a:lstStyle/>
          <a:p>
            <a:r>
              <a:rPr lang="en-US" dirty="0"/>
              <a:t>First Name Last Name</a:t>
            </a:r>
          </a:p>
        </p:txBody>
      </p:sp>
      <p:sp>
        <p:nvSpPr>
          <p:cNvPr id="18" name="Text Placeholder 17">
            <a:extLst>
              <a:ext uri="{FF2B5EF4-FFF2-40B4-BE49-F238E27FC236}">
                <a16:creationId xmlns:a16="http://schemas.microsoft.com/office/drawing/2014/main" id="{4FE17F1A-E676-E633-4483-8C70C91272C6}"/>
              </a:ext>
            </a:extLst>
          </p:cNvPr>
          <p:cNvSpPr>
            <a:spLocks noGrp="1"/>
          </p:cNvSpPr>
          <p:nvPr>
            <p:ph type="body" sz="quarter" idx="13"/>
          </p:nvPr>
        </p:nvSpPr>
        <p:spPr/>
        <p:txBody>
          <a:bodyPr/>
          <a:lstStyle/>
          <a:p>
            <a:r>
              <a:rPr lang="en-US" dirty="0"/>
              <a:t>Tile Lorem Ipsum Dolor</a:t>
            </a:r>
          </a:p>
        </p:txBody>
      </p:sp>
      <p:sp>
        <p:nvSpPr>
          <p:cNvPr id="19" name="Text Placeholder 18">
            <a:extLst>
              <a:ext uri="{FF2B5EF4-FFF2-40B4-BE49-F238E27FC236}">
                <a16:creationId xmlns:a16="http://schemas.microsoft.com/office/drawing/2014/main" id="{CB60F708-87B1-7CF9-BCC1-117FCC9FD97F}"/>
              </a:ext>
            </a:extLst>
          </p:cNvPr>
          <p:cNvSpPr>
            <a:spLocks noGrp="1"/>
          </p:cNvSpPr>
          <p:nvPr>
            <p:ph type="body" sz="quarter" idx="14"/>
          </p:nvPr>
        </p:nvSpPr>
        <p:spPr/>
        <p:txBody>
          <a:bodyPr/>
          <a:lstStyle/>
          <a:p>
            <a:r>
              <a:rPr lang="en-US" dirty="0"/>
              <a:t>First Name Last Name</a:t>
            </a:r>
          </a:p>
        </p:txBody>
      </p:sp>
      <p:sp>
        <p:nvSpPr>
          <p:cNvPr id="20" name="Text Placeholder 19">
            <a:extLst>
              <a:ext uri="{FF2B5EF4-FFF2-40B4-BE49-F238E27FC236}">
                <a16:creationId xmlns:a16="http://schemas.microsoft.com/office/drawing/2014/main" id="{1D54D53E-5469-E029-E2BB-2DF1A0728A18}"/>
              </a:ext>
            </a:extLst>
          </p:cNvPr>
          <p:cNvSpPr>
            <a:spLocks noGrp="1"/>
          </p:cNvSpPr>
          <p:nvPr>
            <p:ph type="body" sz="quarter" idx="16"/>
          </p:nvPr>
        </p:nvSpPr>
        <p:spPr/>
        <p:txBody>
          <a:bodyPr/>
          <a:lstStyle/>
          <a:p>
            <a:r>
              <a:rPr lang="en-US" dirty="0"/>
              <a:t>Tile Lorem Ipsum Dolor</a:t>
            </a:r>
          </a:p>
        </p:txBody>
      </p:sp>
      <p:sp>
        <p:nvSpPr>
          <p:cNvPr id="21" name="Text Placeholder 20">
            <a:extLst>
              <a:ext uri="{FF2B5EF4-FFF2-40B4-BE49-F238E27FC236}">
                <a16:creationId xmlns:a16="http://schemas.microsoft.com/office/drawing/2014/main" id="{5B989530-00C3-2669-4C27-E0754395E604}"/>
              </a:ext>
            </a:extLst>
          </p:cNvPr>
          <p:cNvSpPr>
            <a:spLocks noGrp="1"/>
          </p:cNvSpPr>
          <p:nvPr>
            <p:ph type="body" sz="quarter" idx="17"/>
          </p:nvPr>
        </p:nvSpPr>
        <p:spPr/>
        <p:txBody>
          <a:bodyPr/>
          <a:lstStyle/>
          <a:p>
            <a:r>
              <a:rPr lang="en-US" dirty="0"/>
              <a:t>First Name Last Name</a:t>
            </a:r>
          </a:p>
        </p:txBody>
      </p:sp>
      <p:sp>
        <p:nvSpPr>
          <p:cNvPr id="22" name="Text Placeholder 21">
            <a:extLst>
              <a:ext uri="{FF2B5EF4-FFF2-40B4-BE49-F238E27FC236}">
                <a16:creationId xmlns:a16="http://schemas.microsoft.com/office/drawing/2014/main" id="{97034254-14AF-EBC9-D66D-86B3DEE9CB4A}"/>
              </a:ext>
            </a:extLst>
          </p:cNvPr>
          <p:cNvSpPr>
            <a:spLocks noGrp="1"/>
          </p:cNvSpPr>
          <p:nvPr>
            <p:ph type="body" sz="quarter" idx="19"/>
          </p:nvPr>
        </p:nvSpPr>
        <p:spPr/>
        <p:txBody>
          <a:bodyPr/>
          <a:lstStyle/>
          <a:p>
            <a:r>
              <a:rPr lang="en-US" dirty="0"/>
              <a:t>Tile Lorem Ipsum Dolor</a:t>
            </a:r>
          </a:p>
        </p:txBody>
      </p:sp>
      <p:sp>
        <p:nvSpPr>
          <p:cNvPr id="23" name="Text Placeholder 22">
            <a:extLst>
              <a:ext uri="{FF2B5EF4-FFF2-40B4-BE49-F238E27FC236}">
                <a16:creationId xmlns:a16="http://schemas.microsoft.com/office/drawing/2014/main" id="{753D8478-F203-9D11-47A5-D4772EF5CE28}"/>
              </a:ext>
            </a:extLst>
          </p:cNvPr>
          <p:cNvSpPr>
            <a:spLocks noGrp="1"/>
          </p:cNvSpPr>
          <p:nvPr>
            <p:ph type="body" sz="quarter" idx="20"/>
          </p:nvPr>
        </p:nvSpPr>
        <p:spPr/>
        <p:txBody>
          <a:bodyPr/>
          <a:lstStyle/>
          <a:p>
            <a:r>
              <a:rPr lang="en-US" dirty="0"/>
              <a:t>First Name Last Name</a:t>
            </a:r>
          </a:p>
        </p:txBody>
      </p:sp>
      <p:sp>
        <p:nvSpPr>
          <p:cNvPr id="24" name="Text Placeholder 23">
            <a:extLst>
              <a:ext uri="{FF2B5EF4-FFF2-40B4-BE49-F238E27FC236}">
                <a16:creationId xmlns:a16="http://schemas.microsoft.com/office/drawing/2014/main" id="{5D943057-D7FD-35E0-6D00-2651F65101DA}"/>
              </a:ext>
            </a:extLst>
          </p:cNvPr>
          <p:cNvSpPr>
            <a:spLocks noGrp="1"/>
          </p:cNvSpPr>
          <p:nvPr>
            <p:ph type="body" sz="quarter" idx="22"/>
          </p:nvPr>
        </p:nvSpPr>
        <p:spPr/>
        <p:txBody>
          <a:bodyPr/>
          <a:lstStyle/>
          <a:p>
            <a:r>
              <a:rPr lang="en-US" dirty="0"/>
              <a:t>Tile Lorem Ipsum Dolor</a:t>
            </a:r>
          </a:p>
        </p:txBody>
      </p:sp>
      <p:pic>
        <p:nvPicPr>
          <p:cNvPr id="36" name="Picture Placeholder 35" descr="A person with long hair wearing a green sweater&#10;&#10;Description automatically generated">
            <a:extLst>
              <a:ext uri="{FF2B5EF4-FFF2-40B4-BE49-F238E27FC236}">
                <a16:creationId xmlns:a16="http://schemas.microsoft.com/office/drawing/2014/main" id="{3CED9913-355E-0265-FCFB-30A1629A9DB5}"/>
              </a:ext>
            </a:extLst>
          </p:cNvPr>
          <p:cNvPicPr>
            <a:picLocks noGrp="1" noChangeAspect="1"/>
          </p:cNvPicPr>
          <p:nvPr>
            <p:ph type="pic" sz="quarter" idx="45"/>
          </p:nvPr>
        </p:nvPicPr>
        <p:blipFill>
          <a:blip r:embed="rId2"/>
          <a:srcRect l="233" r="233"/>
          <a:stretch>
            <a:fillRect/>
          </a:stretch>
        </p:blipFill>
        <p:spPr/>
      </p:pic>
      <p:pic>
        <p:nvPicPr>
          <p:cNvPr id="34" name="Picture Placeholder 33" descr="A person wearing glasses smiling&#10;&#10;Description automatically generated">
            <a:extLst>
              <a:ext uri="{FF2B5EF4-FFF2-40B4-BE49-F238E27FC236}">
                <a16:creationId xmlns:a16="http://schemas.microsoft.com/office/drawing/2014/main" id="{9AE9CB23-4326-BE13-82F0-16AB1FCEE773}"/>
              </a:ext>
            </a:extLst>
          </p:cNvPr>
          <p:cNvPicPr>
            <a:picLocks noGrp="1" noChangeAspect="1"/>
          </p:cNvPicPr>
          <p:nvPr>
            <p:ph type="pic" sz="quarter" idx="37"/>
          </p:nvPr>
        </p:nvPicPr>
        <p:blipFill>
          <a:blip r:embed="rId3"/>
          <a:srcRect l="233" r="233"/>
          <a:stretch>
            <a:fillRect/>
          </a:stretch>
        </p:blipFill>
        <p:spPr/>
      </p:pic>
      <p:pic>
        <p:nvPicPr>
          <p:cNvPr id="38" name="Picture Placeholder 37" descr="A person with curly hair smiling&#10;&#10;Description automatically generated">
            <a:extLst>
              <a:ext uri="{FF2B5EF4-FFF2-40B4-BE49-F238E27FC236}">
                <a16:creationId xmlns:a16="http://schemas.microsoft.com/office/drawing/2014/main" id="{7E08FC98-E26E-A7A4-562B-6E24C771DFB9}"/>
              </a:ext>
            </a:extLst>
          </p:cNvPr>
          <p:cNvPicPr>
            <a:picLocks noGrp="1" noChangeAspect="1"/>
          </p:cNvPicPr>
          <p:nvPr>
            <p:ph type="pic" sz="quarter" idx="46"/>
          </p:nvPr>
        </p:nvPicPr>
        <p:blipFill>
          <a:blip r:embed="rId4"/>
          <a:srcRect l="233" r="233"/>
          <a:stretch>
            <a:fillRect/>
          </a:stretch>
        </p:blipFill>
        <p:spPr/>
      </p:pic>
      <p:pic>
        <p:nvPicPr>
          <p:cNvPr id="40" name="Picture Placeholder 39" descr="A person wearing glasses and smiling&#10;&#10;Description automatically generated">
            <a:extLst>
              <a:ext uri="{FF2B5EF4-FFF2-40B4-BE49-F238E27FC236}">
                <a16:creationId xmlns:a16="http://schemas.microsoft.com/office/drawing/2014/main" id="{8E959C95-BA6F-0264-A459-0A306E1A7706}"/>
              </a:ext>
            </a:extLst>
          </p:cNvPr>
          <p:cNvPicPr>
            <a:picLocks noGrp="1" noChangeAspect="1"/>
          </p:cNvPicPr>
          <p:nvPr>
            <p:ph type="pic" sz="quarter" idx="47"/>
          </p:nvPr>
        </p:nvPicPr>
        <p:blipFill>
          <a:blip r:embed="rId5"/>
          <a:srcRect l="233" r="233"/>
          <a:stretch>
            <a:fillRect/>
          </a:stretch>
        </p:blipFill>
        <p:spPr/>
      </p:pic>
      <p:pic>
        <p:nvPicPr>
          <p:cNvPr id="42" name="Picture Placeholder 41" descr="A blue and black logo&#10;&#10;Description automatically generated">
            <a:extLst>
              <a:ext uri="{FF2B5EF4-FFF2-40B4-BE49-F238E27FC236}">
                <a16:creationId xmlns:a16="http://schemas.microsoft.com/office/drawing/2014/main" id="{709C3687-5FDC-A48B-A103-5D9CC7806FBA}"/>
              </a:ext>
            </a:extLst>
          </p:cNvPr>
          <p:cNvPicPr>
            <a:picLocks noGrp="1" noChangeAspect="1"/>
          </p:cNvPicPr>
          <p:nvPr>
            <p:ph type="pic" sz="quarter" idx="44"/>
          </p:nvPr>
        </p:nvPicPr>
        <p:blipFill>
          <a:blip r:embed="rId6"/>
          <a:srcRect t="9016" b="9016"/>
          <a:stretch>
            <a:fillRect/>
          </a:stretch>
        </p:blipFill>
        <p:spPr/>
      </p:pic>
      <p:pic>
        <p:nvPicPr>
          <p:cNvPr id="44" name="Picture Placeholder 43" descr="A blue and black logo&#10;&#10;Description automatically generated">
            <a:extLst>
              <a:ext uri="{FF2B5EF4-FFF2-40B4-BE49-F238E27FC236}">
                <a16:creationId xmlns:a16="http://schemas.microsoft.com/office/drawing/2014/main" id="{31763945-7ED4-EDB8-12E0-54FA3D8CB5B5}"/>
              </a:ext>
            </a:extLst>
          </p:cNvPr>
          <p:cNvPicPr>
            <a:picLocks noGrp="1" noChangeAspect="1"/>
          </p:cNvPicPr>
          <p:nvPr>
            <p:ph type="pic" sz="quarter" idx="48"/>
          </p:nvPr>
        </p:nvPicPr>
        <p:blipFill>
          <a:blip r:embed="rId6"/>
          <a:srcRect t="9016" b="9016"/>
          <a:stretch>
            <a:fillRect/>
          </a:stretch>
        </p:blipFill>
        <p:spPr/>
      </p:pic>
      <p:pic>
        <p:nvPicPr>
          <p:cNvPr id="46" name="Picture Placeholder 45" descr="A blue and black logo&#10;&#10;Description automatically generated">
            <a:extLst>
              <a:ext uri="{FF2B5EF4-FFF2-40B4-BE49-F238E27FC236}">
                <a16:creationId xmlns:a16="http://schemas.microsoft.com/office/drawing/2014/main" id="{6100B8E4-DF49-1E79-7296-F04287B041B8}"/>
              </a:ext>
            </a:extLst>
          </p:cNvPr>
          <p:cNvPicPr>
            <a:picLocks noGrp="1" noChangeAspect="1"/>
          </p:cNvPicPr>
          <p:nvPr>
            <p:ph type="pic" sz="quarter" idx="49"/>
          </p:nvPr>
        </p:nvPicPr>
        <p:blipFill>
          <a:blip r:embed="rId6"/>
          <a:srcRect t="8936" b="8936"/>
          <a:stretch>
            <a:fillRect/>
          </a:stretch>
        </p:blipFill>
        <p:spPr/>
      </p:pic>
      <p:pic>
        <p:nvPicPr>
          <p:cNvPr id="48" name="Picture Placeholder 47" descr="A blue and black logo&#10;&#10;Description automatically generated">
            <a:extLst>
              <a:ext uri="{FF2B5EF4-FFF2-40B4-BE49-F238E27FC236}">
                <a16:creationId xmlns:a16="http://schemas.microsoft.com/office/drawing/2014/main" id="{0CB991F1-2C8B-BA51-7EB4-CB2CB75824A7}"/>
              </a:ext>
            </a:extLst>
          </p:cNvPr>
          <p:cNvPicPr>
            <a:picLocks noGrp="1" noChangeAspect="1"/>
          </p:cNvPicPr>
          <p:nvPr>
            <p:ph type="pic" sz="quarter" idx="50"/>
          </p:nvPr>
        </p:nvPicPr>
        <p:blipFill>
          <a:blip r:embed="rId6"/>
          <a:srcRect t="9016" b="9016"/>
          <a:stretch>
            <a:fillRect/>
          </a:stretch>
        </p:blipFill>
        <p:spPr/>
      </p:pic>
    </p:spTree>
    <p:extLst>
      <p:ext uri="{BB962C8B-B14F-4D97-AF65-F5344CB8AC3E}">
        <p14:creationId xmlns:p14="http://schemas.microsoft.com/office/powerpoint/2010/main" val="177217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itle 91">
            <a:extLst>
              <a:ext uri="{FF2B5EF4-FFF2-40B4-BE49-F238E27FC236}">
                <a16:creationId xmlns:a16="http://schemas.microsoft.com/office/drawing/2014/main" id="{18C33FD6-8828-B77F-CF93-C4DD16EED851}"/>
              </a:ext>
            </a:extLst>
          </p:cNvPr>
          <p:cNvSpPr>
            <a:spLocks noGrp="1"/>
          </p:cNvSpPr>
          <p:nvPr>
            <p:ph type="title"/>
          </p:nvPr>
        </p:nvSpPr>
        <p:spPr>
          <a:xfrm>
            <a:off x="173736" y="287768"/>
            <a:ext cx="11746546" cy="630936"/>
          </a:xfrm>
        </p:spPr>
        <p:txBody>
          <a:bodyPr/>
          <a:lstStyle/>
          <a:p>
            <a:r>
              <a:rPr lang="en-US" dirty="0"/>
              <a:t>Session Title</a:t>
            </a:r>
          </a:p>
        </p:txBody>
      </p:sp>
      <p:sp>
        <p:nvSpPr>
          <p:cNvPr id="33" name="Text Placeholder 32">
            <a:extLst>
              <a:ext uri="{FF2B5EF4-FFF2-40B4-BE49-F238E27FC236}">
                <a16:creationId xmlns:a16="http://schemas.microsoft.com/office/drawing/2014/main" id="{6F5BD667-A229-F284-DD84-4D9BA57CBEA7}"/>
              </a:ext>
            </a:extLst>
          </p:cNvPr>
          <p:cNvSpPr>
            <a:spLocks noGrp="1"/>
          </p:cNvSpPr>
          <p:nvPr>
            <p:ph type="body" sz="quarter" idx="23"/>
          </p:nvPr>
        </p:nvSpPr>
        <p:spPr>
          <a:xfrm>
            <a:off x="1477264" y="2816352"/>
            <a:ext cx="2977441" cy="329184"/>
          </a:xfrm>
        </p:spPr>
        <p:txBody>
          <a:bodyPr/>
          <a:lstStyle/>
          <a:p>
            <a:r>
              <a:rPr lang="en-US" dirty="0"/>
              <a:t>MODERATOR:</a:t>
            </a:r>
          </a:p>
          <a:p>
            <a:endParaRPr lang="en-US" dirty="0"/>
          </a:p>
        </p:txBody>
      </p:sp>
      <p:sp>
        <p:nvSpPr>
          <p:cNvPr id="56" name="Text Placeholder 55">
            <a:extLst>
              <a:ext uri="{FF2B5EF4-FFF2-40B4-BE49-F238E27FC236}">
                <a16:creationId xmlns:a16="http://schemas.microsoft.com/office/drawing/2014/main" id="{16EDF83E-1F0D-4DC7-43DC-683E031B9A37}"/>
              </a:ext>
            </a:extLst>
          </p:cNvPr>
          <p:cNvSpPr>
            <a:spLocks noGrp="1"/>
          </p:cNvSpPr>
          <p:nvPr>
            <p:ph type="body" sz="quarter" idx="12"/>
          </p:nvPr>
        </p:nvSpPr>
        <p:spPr>
          <a:xfrm>
            <a:off x="9159243" y="1547372"/>
            <a:ext cx="2612454" cy="692126"/>
          </a:xfrm>
        </p:spPr>
        <p:txBody>
          <a:bodyPr/>
          <a:lstStyle/>
          <a:p>
            <a:r>
              <a:rPr lang="en-US" dirty="0"/>
              <a:t>Company Name</a:t>
            </a:r>
          </a:p>
        </p:txBody>
      </p:sp>
      <p:sp>
        <p:nvSpPr>
          <p:cNvPr id="57" name="Text Placeholder 56">
            <a:extLst>
              <a:ext uri="{FF2B5EF4-FFF2-40B4-BE49-F238E27FC236}">
                <a16:creationId xmlns:a16="http://schemas.microsoft.com/office/drawing/2014/main" id="{62488986-48EC-55B5-AC89-D163C01E507A}"/>
              </a:ext>
            </a:extLst>
          </p:cNvPr>
          <p:cNvSpPr>
            <a:spLocks noGrp="1"/>
          </p:cNvSpPr>
          <p:nvPr>
            <p:ph type="body" sz="quarter" idx="15"/>
          </p:nvPr>
        </p:nvSpPr>
        <p:spPr>
          <a:xfrm>
            <a:off x="9159243" y="2661339"/>
            <a:ext cx="2612454" cy="681103"/>
          </a:xfrm>
        </p:spPr>
        <p:txBody>
          <a:bodyPr/>
          <a:lstStyle/>
          <a:p>
            <a:r>
              <a:rPr lang="en-US" dirty="0"/>
              <a:t>Company Name</a:t>
            </a:r>
          </a:p>
        </p:txBody>
      </p:sp>
      <p:sp>
        <p:nvSpPr>
          <p:cNvPr id="58" name="Text Placeholder 57">
            <a:extLst>
              <a:ext uri="{FF2B5EF4-FFF2-40B4-BE49-F238E27FC236}">
                <a16:creationId xmlns:a16="http://schemas.microsoft.com/office/drawing/2014/main" id="{7992D8E9-264E-4601-6723-7D4CE873A12D}"/>
              </a:ext>
            </a:extLst>
          </p:cNvPr>
          <p:cNvSpPr>
            <a:spLocks noGrp="1"/>
          </p:cNvSpPr>
          <p:nvPr>
            <p:ph type="body" sz="quarter" idx="18"/>
          </p:nvPr>
        </p:nvSpPr>
        <p:spPr>
          <a:xfrm>
            <a:off x="9159243" y="3783202"/>
            <a:ext cx="2612454" cy="681102"/>
          </a:xfrm>
        </p:spPr>
        <p:txBody>
          <a:bodyPr/>
          <a:lstStyle/>
          <a:p>
            <a:r>
              <a:rPr lang="en-US" dirty="0"/>
              <a:t>Company Name</a:t>
            </a:r>
          </a:p>
        </p:txBody>
      </p:sp>
      <p:sp>
        <p:nvSpPr>
          <p:cNvPr id="59" name="Text Placeholder 58">
            <a:extLst>
              <a:ext uri="{FF2B5EF4-FFF2-40B4-BE49-F238E27FC236}">
                <a16:creationId xmlns:a16="http://schemas.microsoft.com/office/drawing/2014/main" id="{8F9C4D81-1C51-61E1-9CD0-9D07D3AF71D5}"/>
              </a:ext>
            </a:extLst>
          </p:cNvPr>
          <p:cNvSpPr>
            <a:spLocks noGrp="1"/>
          </p:cNvSpPr>
          <p:nvPr>
            <p:ph type="body" sz="quarter" idx="21"/>
          </p:nvPr>
        </p:nvSpPr>
        <p:spPr>
          <a:xfrm>
            <a:off x="9159243" y="4894285"/>
            <a:ext cx="2612454" cy="681103"/>
          </a:xfrm>
        </p:spPr>
        <p:txBody>
          <a:bodyPr/>
          <a:lstStyle/>
          <a:p>
            <a:r>
              <a:rPr lang="en-US" dirty="0"/>
              <a:t>Company Name</a:t>
            </a:r>
          </a:p>
        </p:txBody>
      </p:sp>
      <p:sp>
        <p:nvSpPr>
          <p:cNvPr id="34" name="Text Placeholder 33">
            <a:extLst>
              <a:ext uri="{FF2B5EF4-FFF2-40B4-BE49-F238E27FC236}">
                <a16:creationId xmlns:a16="http://schemas.microsoft.com/office/drawing/2014/main" id="{9F9AE84C-F1CA-DC08-D657-1A0A02BDF272}"/>
              </a:ext>
            </a:extLst>
          </p:cNvPr>
          <p:cNvSpPr>
            <a:spLocks noGrp="1"/>
          </p:cNvSpPr>
          <p:nvPr>
            <p:ph type="body" sz="quarter" idx="26"/>
          </p:nvPr>
        </p:nvSpPr>
        <p:spPr>
          <a:xfrm>
            <a:off x="1477264" y="3172968"/>
            <a:ext cx="2976571" cy="329184"/>
          </a:xfrm>
        </p:spPr>
        <p:txBody>
          <a:bodyPr/>
          <a:lstStyle/>
          <a:p>
            <a:r>
              <a:rPr lang="en-US" dirty="0"/>
              <a:t>First Name Last Name</a:t>
            </a:r>
          </a:p>
          <a:p>
            <a:endParaRPr lang="en-US" dirty="0"/>
          </a:p>
        </p:txBody>
      </p:sp>
      <p:sp>
        <p:nvSpPr>
          <p:cNvPr id="35" name="Text Placeholder 34">
            <a:extLst>
              <a:ext uri="{FF2B5EF4-FFF2-40B4-BE49-F238E27FC236}">
                <a16:creationId xmlns:a16="http://schemas.microsoft.com/office/drawing/2014/main" id="{9C25806C-F867-E942-71F7-68EB87F6C51D}"/>
              </a:ext>
            </a:extLst>
          </p:cNvPr>
          <p:cNvSpPr>
            <a:spLocks noGrp="1"/>
          </p:cNvSpPr>
          <p:nvPr>
            <p:ph type="body" sz="quarter" idx="28"/>
          </p:nvPr>
        </p:nvSpPr>
        <p:spPr>
          <a:xfrm>
            <a:off x="1477264" y="3529584"/>
            <a:ext cx="2976571" cy="329184"/>
          </a:xfrm>
        </p:spPr>
        <p:txBody>
          <a:bodyPr/>
          <a:lstStyle/>
          <a:p>
            <a:r>
              <a:rPr lang="en-US" dirty="0"/>
              <a:t>Tile Lorem Ipsum Dolor</a:t>
            </a:r>
          </a:p>
          <a:p>
            <a:endParaRPr lang="en-US" dirty="0"/>
          </a:p>
        </p:txBody>
      </p:sp>
      <p:sp>
        <p:nvSpPr>
          <p:cNvPr id="36" name="Text Placeholder 35">
            <a:extLst>
              <a:ext uri="{FF2B5EF4-FFF2-40B4-BE49-F238E27FC236}">
                <a16:creationId xmlns:a16="http://schemas.microsoft.com/office/drawing/2014/main" id="{408B6334-D453-F472-C468-D30024C659BF}"/>
              </a:ext>
            </a:extLst>
          </p:cNvPr>
          <p:cNvSpPr>
            <a:spLocks noGrp="1"/>
          </p:cNvSpPr>
          <p:nvPr>
            <p:ph type="body" sz="quarter" idx="29"/>
          </p:nvPr>
        </p:nvSpPr>
        <p:spPr>
          <a:xfrm>
            <a:off x="1477264" y="3867912"/>
            <a:ext cx="2976572" cy="329184"/>
          </a:xfrm>
        </p:spPr>
        <p:txBody>
          <a:bodyPr/>
          <a:lstStyle/>
          <a:p>
            <a:r>
              <a:rPr lang="en-US" dirty="0"/>
              <a:t>Company Name</a:t>
            </a:r>
          </a:p>
          <a:p>
            <a:endParaRPr lang="en-US" dirty="0"/>
          </a:p>
        </p:txBody>
      </p:sp>
      <p:sp>
        <p:nvSpPr>
          <p:cNvPr id="32" name="Text Placeholder 31">
            <a:extLst>
              <a:ext uri="{FF2B5EF4-FFF2-40B4-BE49-F238E27FC236}">
                <a16:creationId xmlns:a16="http://schemas.microsoft.com/office/drawing/2014/main" id="{A91F2F74-D7C6-ECD2-7716-5FF097567FCD}"/>
              </a:ext>
            </a:extLst>
          </p:cNvPr>
          <p:cNvSpPr>
            <a:spLocks noGrp="1"/>
          </p:cNvSpPr>
          <p:nvPr>
            <p:ph type="body" sz="quarter" idx="22"/>
          </p:nvPr>
        </p:nvSpPr>
        <p:spPr>
          <a:xfrm>
            <a:off x="5863548" y="5246205"/>
            <a:ext cx="2823252" cy="329184"/>
          </a:xfrm>
        </p:spPr>
        <p:txBody>
          <a:bodyPr/>
          <a:lstStyle/>
          <a:p>
            <a:r>
              <a:rPr lang="en-US" dirty="0"/>
              <a:t>Tile Lorem Ipsum Dolor</a:t>
            </a:r>
          </a:p>
          <a:p>
            <a:endParaRPr lang="en-US" dirty="0"/>
          </a:p>
        </p:txBody>
      </p:sp>
      <p:sp>
        <p:nvSpPr>
          <p:cNvPr id="21" name="Text Placeholder 20">
            <a:extLst>
              <a:ext uri="{FF2B5EF4-FFF2-40B4-BE49-F238E27FC236}">
                <a16:creationId xmlns:a16="http://schemas.microsoft.com/office/drawing/2014/main" id="{15796C26-1486-E484-1F6C-CF99C9739DCD}"/>
              </a:ext>
            </a:extLst>
          </p:cNvPr>
          <p:cNvSpPr>
            <a:spLocks noGrp="1"/>
          </p:cNvSpPr>
          <p:nvPr>
            <p:ph type="body" sz="quarter" idx="11"/>
          </p:nvPr>
        </p:nvSpPr>
        <p:spPr>
          <a:xfrm>
            <a:off x="5863547" y="1547372"/>
            <a:ext cx="2823253" cy="329184"/>
          </a:xfrm>
        </p:spPr>
        <p:txBody>
          <a:bodyPr/>
          <a:lstStyle/>
          <a:p>
            <a:r>
              <a:rPr lang="en-US" dirty="0"/>
              <a:t>First Name Last Name</a:t>
            </a:r>
          </a:p>
          <a:p>
            <a:endParaRPr lang="en-US" dirty="0"/>
          </a:p>
        </p:txBody>
      </p:sp>
      <p:sp>
        <p:nvSpPr>
          <p:cNvPr id="23" name="Text Placeholder 22">
            <a:extLst>
              <a:ext uri="{FF2B5EF4-FFF2-40B4-BE49-F238E27FC236}">
                <a16:creationId xmlns:a16="http://schemas.microsoft.com/office/drawing/2014/main" id="{21A6CA18-09F3-10CF-A62D-3B47399708EE}"/>
              </a:ext>
            </a:extLst>
          </p:cNvPr>
          <p:cNvSpPr>
            <a:spLocks noGrp="1"/>
          </p:cNvSpPr>
          <p:nvPr>
            <p:ph type="body" sz="quarter" idx="13"/>
          </p:nvPr>
        </p:nvSpPr>
        <p:spPr>
          <a:xfrm>
            <a:off x="5863547" y="1899291"/>
            <a:ext cx="2823253" cy="329184"/>
          </a:xfrm>
        </p:spPr>
        <p:txBody>
          <a:bodyPr/>
          <a:lstStyle/>
          <a:p>
            <a:r>
              <a:rPr lang="en-US" dirty="0"/>
              <a:t>Tile Lorem Ipsum Dolor</a:t>
            </a:r>
          </a:p>
          <a:p>
            <a:endParaRPr lang="en-US" dirty="0"/>
          </a:p>
        </p:txBody>
      </p:sp>
      <p:sp>
        <p:nvSpPr>
          <p:cNvPr id="24" name="Text Placeholder 23">
            <a:extLst>
              <a:ext uri="{FF2B5EF4-FFF2-40B4-BE49-F238E27FC236}">
                <a16:creationId xmlns:a16="http://schemas.microsoft.com/office/drawing/2014/main" id="{8D10B0FE-160B-F2E4-468C-4EB63C33CD30}"/>
              </a:ext>
            </a:extLst>
          </p:cNvPr>
          <p:cNvSpPr>
            <a:spLocks noGrp="1"/>
          </p:cNvSpPr>
          <p:nvPr>
            <p:ph type="body" sz="quarter" idx="14"/>
          </p:nvPr>
        </p:nvSpPr>
        <p:spPr>
          <a:xfrm>
            <a:off x="5863547" y="2667646"/>
            <a:ext cx="2823253" cy="329184"/>
          </a:xfrm>
        </p:spPr>
        <p:txBody>
          <a:bodyPr/>
          <a:lstStyle/>
          <a:p>
            <a:r>
              <a:rPr lang="en-US" dirty="0"/>
              <a:t>First Name Last Name</a:t>
            </a:r>
          </a:p>
          <a:p>
            <a:endParaRPr lang="en-US" dirty="0"/>
          </a:p>
        </p:txBody>
      </p:sp>
      <p:sp>
        <p:nvSpPr>
          <p:cNvPr id="26" name="Text Placeholder 25">
            <a:extLst>
              <a:ext uri="{FF2B5EF4-FFF2-40B4-BE49-F238E27FC236}">
                <a16:creationId xmlns:a16="http://schemas.microsoft.com/office/drawing/2014/main" id="{78306383-FF96-E5D4-2381-7DDB03DD85E4}"/>
              </a:ext>
            </a:extLst>
          </p:cNvPr>
          <p:cNvSpPr>
            <a:spLocks noGrp="1"/>
          </p:cNvSpPr>
          <p:nvPr>
            <p:ph type="body" sz="quarter" idx="16"/>
          </p:nvPr>
        </p:nvSpPr>
        <p:spPr>
          <a:xfrm>
            <a:off x="5863548" y="3019565"/>
            <a:ext cx="2823252" cy="329184"/>
          </a:xfrm>
        </p:spPr>
        <p:txBody>
          <a:bodyPr/>
          <a:lstStyle/>
          <a:p>
            <a:r>
              <a:rPr lang="en-US" dirty="0"/>
              <a:t>Tile Lorem Ipsum Dolor</a:t>
            </a:r>
          </a:p>
          <a:p>
            <a:endParaRPr lang="en-US" dirty="0"/>
          </a:p>
        </p:txBody>
      </p:sp>
      <p:sp>
        <p:nvSpPr>
          <p:cNvPr id="27" name="Text Placeholder 26">
            <a:extLst>
              <a:ext uri="{FF2B5EF4-FFF2-40B4-BE49-F238E27FC236}">
                <a16:creationId xmlns:a16="http://schemas.microsoft.com/office/drawing/2014/main" id="{83CC7E16-7BFE-8FFF-7E29-0B272944C1FE}"/>
              </a:ext>
            </a:extLst>
          </p:cNvPr>
          <p:cNvSpPr>
            <a:spLocks noGrp="1"/>
          </p:cNvSpPr>
          <p:nvPr>
            <p:ph type="body" sz="quarter" idx="17"/>
          </p:nvPr>
        </p:nvSpPr>
        <p:spPr>
          <a:xfrm>
            <a:off x="5863547" y="3783202"/>
            <a:ext cx="2823253" cy="329184"/>
          </a:xfrm>
        </p:spPr>
        <p:txBody>
          <a:bodyPr/>
          <a:lstStyle/>
          <a:p>
            <a:r>
              <a:rPr lang="en-US" dirty="0"/>
              <a:t>First Name Last Name</a:t>
            </a:r>
          </a:p>
          <a:p>
            <a:endParaRPr lang="en-US" dirty="0"/>
          </a:p>
        </p:txBody>
      </p:sp>
      <p:sp>
        <p:nvSpPr>
          <p:cNvPr id="29" name="Text Placeholder 28">
            <a:extLst>
              <a:ext uri="{FF2B5EF4-FFF2-40B4-BE49-F238E27FC236}">
                <a16:creationId xmlns:a16="http://schemas.microsoft.com/office/drawing/2014/main" id="{E758236A-FE83-6347-4A60-86C7654482E5}"/>
              </a:ext>
            </a:extLst>
          </p:cNvPr>
          <p:cNvSpPr>
            <a:spLocks noGrp="1"/>
          </p:cNvSpPr>
          <p:nvPr>
            <p:ph type="body" sz="quarter" idx="19"/>
          </p:nvPr>
        </p:nvSpPr>
        <p:spPr>
          <a:xfrm>
            <a:off x="5863548" y="4135121"/>
            <a:ext cx="2823252" cy="329184"/>
          </a:xfrm>
        </p:spPr>
        <p:txBody>
          <a:bodyPr/>
          <a:lstStyle/>
          <a:p>
            <a:r>
              <a:rPr lang="en-US" dirty="0"/>
              <a:t>Tile Lorem Ipsum Dolor</a:t>
            </a:r>
          </a:p>
          <a:p>
            <a:endParaRPr lang="en-US" dirty="0"/>
          </a:p>
        </p:txBody>
      </p:sp>
      <p:sp>
        <p:nvSpPr>
          <p:cNvPr id="30" name="Text Placeholder 29">
            <a:extLst>
              <a:ext uri="{FF2B5EF4-FFF2-40B4-BE49-F238E27FC236}">
                <a16:creationId xmlns:a16="http://schemas.microsoft.com/office/drawing/2014/main" id="{2BC61994-0D4D-9556-B2F5-4F979C2AED6B}"/>
              </a:ext>
            </a:extLst>
          </p:cNvPr>
          <p:cNvSpPr>
            <a:spLocks noGrp="1"/>
          </p:cNvSpPr>
          <p:nvPr>
            <p:ph type="body" sz="quarter" idx="20"/>
          </p:nvPr>
        </p:nvSpPr>
        <p:spPr>
          <a:xfrm>
            <a:off x="5863547" y="4894286"/>
            <a:ext cx="2823253" cy="329184"/>
          </a:xfrm>
        </p:spPr>
        <p:txBody>
          <a:bodyPr/>
          <a:lstStyle/>
          <a:p>
            <a:r>
              <a:rPr lang="en-US" dirty="0"/>
              <a:t>First Name Last Name</a:t>
            </a:r>
          </a:p>
        </p:txBody>
      </p:sp>
      <p:pic>
        <p:nvPicPr>
          <p:cNvPr id="66" name="Picture Placeholder 65" descr="A person smiling at the camera&#10;&#10;Description automatically generated">
            <a:extLst>
              <a:ext uri="{FF2B5EF4-FFF2-40B4-BE49-F238E27FC236}">
                <a16:creationId xmlns:a16="http://schemas.microsoft.com/office/drawing/2014/main" id="{A8346A97-AFC2-CE8C-A6C1-117EAB51D762}"/>
              </a:ext>
            </a:extLst>
          </p:cNvPr>
          <p:cNvPicPr>
            <a:picLocks noGrp="1" noChangeAspect="1"/>
          </p:cNvPicPr>
          <p:nvPr>
            <p:ph type="pic" sz="quarter" idx="45"/>
          </p:nvPr>
        </p:nvPicPr>
        <p:blipFill>
          <a:blip r:embed="rId2"/>
          <a:srcRect l="158" r="158"/>
          <a:stretch/>
        </p:blipFill>
        <p:spPr>
          <a:xfrm>
            <a:off x="463831" y="2990067"/>
            <a:ext cx="1002800" cy="1008002"/>
          </a:xfrm>
        </p:spPr>
      </p:pic>
      <p:pic>
        <p:nvPicPr>
          <p:cNvPr id="68" name="Picture Placeholder 67" descr="A person wearing glasses and smiling&#10;&#10;Description automatically generated">
            <a:extLst>
              <a:ext uri="{FF2B5EF4-FFF2-40B4-BE49-F238E27FC236}">
                <a16:creationId xmlns:a16="http://schemas.microsoft.com/office/drawing/2014/main" id="{A7C6EC98-F8D7-6E49-CEC3-06B436FFD1C9}"/>
              </a:ext>
            </a:extLst>
          </p:cNvPr>
          <p:cNvPicPr>
            <a:picLocks noGrp="1" noChangeAspect="1"/>
          </p:cNvPicPr>
          <p:nvPr>
            <p:ph type="pic" sz="quarter" idx="46"/>
          </p:nvPr>
        </p:nvPicPr>
        <p:blipFill>
          <a:blip r:embed="rId3"/>
          <a:srcRect l="315" r="315"/>
          <a:stretch/>
        </p:blipFill>
        <p:spPr>
          <a:xfrm>
            <a:off x="4790667" y="1403541"/>
            <a:ext cx="1002800" cy="1008002"/>
          </a:xfrm>
        </p:spPr>
      </p:pic>
      <p:pic>
        <p:nvPicPr>
          <p:cNvPr id="70" name="Picture Placeholder 69" descr="A person with curly hair smiling&#10;&#10;Description automatically generated">
            <a:extLst>
              <a:ext uri="{FF2B5EF4-FFF2-40B4-BE49-F238E27FC236}">
                <a16:creationId xmlns:a16="http://schemas.microsoft.com/office/drawing/2014/main" id="{39CEFD8A-5164-281C-C12B-B0D2273DE135}"/>
              </a:ext>
            </a:extLst>
          </p:cNvPr>
          <p:cNvPicPr>
            <a:picLocks noGrp="1" noChangeAspect="1"/>
          </p:cNvPicPr>
          <p:nvPr>
            <p:ph type="pic" sz="quarter" idx="47"/>
          </p:nvPr>
        </p:nvPicPr>
        <p:blipFill>
          <a:blip r:embed="rId4"/>
          <a:srcRect l="315" r="315"/>
          <a:stretch/>
        </p:blipFill>
        <p:spPr>
          <a:xfrm>
            <a:off x="4790667" y="2513199"/>
            <a:ext cx="1002800" cy="1008002"/>
          </a:xfrm>
        </p:spPr>
      </p:pic>
      <p:pic>
        <p:nvPicPr>
          <p:cNvPr id="72" name="Picture Placeholder 71" descr="A person with long hair wearing a green sweater&#10;&#10;Description automatically generated">
            <a:extLst>
              <a:ext uri="{FF2B5EF4-FFF2-40B4-BE49-F238E27FC236}">
                <a16:creationId xmlns:a16="http://schemas.microsoft.com/office/drawing/2014/main" id="{DD1CCA56-ED18-4B4C-17A2-46ADDBFC2644}"/>
              </a:ext>
            </a:extLst>
          </p:cNvPr>
          <p:cNvPicPr>
            <a:picLocks noGrp="1" noChangeAspect="1"/>
          </p:cNvPicPr>
          <p:nvPr>
            <p:ph type="pic" sz="quarter" idx="48"/>
          </p:nvPr>
        </p:nvPicPr>
        <p:blipFill>
          <a:blip r:embed="rId5"/>
          <a:srcRect l="315" r="315"/>
          <a:stretch/>
        </p:blipFill>
        <p:spPr>
          <a:xfrm>
            <a:off x="4790667" y="3632585"/>
            <a:ext cx="1002800" cy="1008002"/>
          </a:xfrm>
        </p:spPr>
      </p:pic>
      <p:pic>
        <p:nvPicPr>
          <p:cNvPr id="74" name="Picture Placeholder 73" descr="A person with glasses and a beard&#10;&#10;Description automatically generated">
            <a:extLst>
              <a:ext uri="{FF2B5EF4-FFF2-40B4-BE49-F238E27FC236}">
                <a16:creationId xmlns:a16="http://schemas.microsoft.com/office/drawing/2014/main" id="{A6904EA1-8FE9-407D-6FBF-BBB9220C646F}"/>
              </a:ext>
            </a:extLst>
          </p:cNvPr>
          <p:cNvPicPr>
            <a:picLocks noGrp="1" noChangeAspect="1"/>
          </p:cNvPicPr>
          <p:nvPr>
            <p:ph type="pic" sz="quarter" idx="49"/>
          </p:nvPr>
        </p:nvPicPr>
        <p:blipFill>
          <a:blip r:embed="rId6"/>
          <a:srcRect l="315" r="315"/>
          <a:stretch/>
        </p:blipFill>
        <p:spPr>
          <a:xfrm>
            <a:off x="4790667" y="4751972"/>
            <a:ext cx="1002800" cy="1008002"/>
          </a:xfrm>
        </p:spPr>
      </p:pic>
    </p:spTree>
    <p:extLst>
      <p:ext uri="{BB962C8B-B14F-4D97-AF65-F5344CB8AC3E}">
        <p14:creationId xmlns:p14="http://schemas.microsoft.com/office/powerpoint/2010/main" val="3245299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F3E16DD9-1DB2-C367-5600-00D04E483D00}"/>
              </a:ext>
            </a:extLst>
          </p:cNvPr>
          <p:cNvSpPr>
            <a:spLocks noGrp="1"/>
          </p:cNvSpPr>
          <p:nvPr>
            <p:ph type="title"/>
          </p:nvPr>
        </p:nvSpPr>
        <p:spPr>
          <a:xfrm>
            <a:off x="173736" y="287768"/>
            <a:ext cx="11746546" cy="630936"/>
          </a:xfrm>
        </p:spPr>
        <p:txBody>
          <a:bodyPr/>
          <a:lstStyle/>
          <a:p>
            <a:r>
              <a:rPr lang="en-US" dirty="0"/>
              <a:t>Session Title</a:t>
            </a:r>
          </a:p>
        </p:txBody>
      </p:sp>
      <p:sp>
        <p:nvSpPr>
          <p:cNvPr id="32" name="Text Placeholder 31">
            <a:extLst>
              <a:ext uri="{FF2B5EF4-FFF2-40B4-BE49-F238E27FC236}">
                <a16:creationId xmlns:a16="http://schemas.microsoft.com/office/drawing/2014/main" id="{F1BB220D-85DC-39DB-E5CE-690A263E9BD0}"/>
              </a:ext>
            </a:extLst>
          </p:cNvPr>
          <p:cNvSpPr>
            <a:spLocks noGrp="1"/>
          </p:cNvSpPr>
          <p:nvPr>
            <p:ph type="body" sz="quarter" idx="23"/>
          </p:nvPr>
        </p:nvSpPr>
        <p:spPr>
          <a:xfrm>
            <a:off x="1489715" y="2989547"/>
            <a:ext cx="3078031" cy="329184"/>
          </a:xfrm>
        </p:spPr>
        <p:txBody>
          <a:bodyPr/>
          <a:lstStyle/>
          <a:p>
            <a:r>
              <a:rPr lang="en-US" dirty="0"/>
              <a:t>MODERATOR:</a:t>
            </a:r>
          </a:p>
        </p:txBody>
      </p:sp>
      <p:sp>
        <p:nvSpPr>
          <p:cNvPr id="26" name="Text Placeholder 25">
            <a:extLst>
              <a:ext uri="{FF2B5EF4-FFF2-40B4-BE49-F238E27FC236}">
                <a16:creationId xmlns:a16="http://schemas.microsoft.com/office/drawing/2014/main" id="{560F2636-449B-58FE-6A18-9AEA27C9C050}"/>
              </a:ext>
            </a:extLst>
          </p:cNvPr>
          <p:cNvSpPr>
            <a:spLocks noGrp="1"/>
          </p:cNvSpPr>
          <p:nvPr>
            <p:ph type="body" sz="quarter" idx="11"/>
          </p:nvPr>
        </p:nvSpPr>
        <p:spPr>
          <a:xfrm>
            <a:off x="5863547" y="1628791"/>
            <a:ext cx="2823253" cy="329184"/>
          </a:xfrm>
        </p:spPr>
        <p:txBody>
          <a:bodyPr/>
          <a:lstStyle/>
          <a:p>
            <a:r>
              <a:rPr lang="en-US" dirty="0"/>
              <a:t>First Name Last Name</a:t>
            </a:r>
          </a:p>
          <a:p>
            <a:endParaRPr lang="en-US" dirty="0"/>
          </a:p>
        </p:txBody>
      </p:sp>
      <p:sp>
        <p:nvSpPr>
          <p:cNvPr id="27" name="Text Placeholder 26">
            <a:extLst>
              <a:ext uri="{FF2B5EF4-FFF2-40B4-BE49-F238E27FC236}">
                <a16:creationId xmlns:a16="http://schemas.microsoft.com/office/drawing/2014/main" id="{602536D0-81A3-FAB0-E5D5-F352130ED1F0}"/>
              </a:ext>
            </a:extLst>
          </p:cNvPr>
          <p:cNvSpPr>
            <a:spLocks noGrp="1"/>
          </p:cNvSpPr>
          <p:nvPr>
            <p:ph type="body" sz="quarter" idx="13"/>
          </p:nvPr>
        </p:nvSpPr>
        <p:spPr>
          <a:xfrm>
            <a:off x="5863547" y="1980710"/>
            <a:ext cx="2823253" cy="329184"/>
          </a:xfrm>
        </p:spPr>
        <p:txBody>
          <a:bodyPr/>
          <a:lstStyle/>
          <a:p>
            <a:r>
              <a:rPr lang="en-US" dirty="0"/>
              <a:t>Tile Lorem Ipsum Dolor</a:t>
            </a:r>
          </a:p>
          <a:p>
            <a:endParaRPr lang="en-US" dirty="0"/>
          </a:p>
        </p:txBody>
      </p:sp>
      <p:sp>
        <p:nvSpPr>
          <p:cNvPr id="28" name="Text Placeholder 27">
            <a:extLst>
              <a:ext uri="{FF2B5EF4-FFF2-40B4-BE49-F238E27FC236}">
                <a16:creationId xmlns:a16="http://schemas.microsoft.com/office/drawing/2014/main" id="{5EC2E8A9-C54C-D8AC-4B17-EEEAD99824A1}"/>
              </a:ext>
            </a:extLst>
          </p:cNvPr>
          <p:cNvSpPr>
            <a:spLocks noGrp="1"/>
          </p:cNvSpPr>
          <p:nvPr>
            <p:ph type="body" sz="quarter" idx="14"/>
          </p:nvPr>
        </p:nvSpPr>
        <p:spPr>
          <a:xfrm>
            <a:off x="5863547" y="3187475"/>
            <a:ext cx="2823253" cy="329184"/>
          </a:xfrm>
        </p:spPr>
        <p:txBody>
          <a:bodyPr/>
          <a:lstStyle/>
          <a:p>
            <a:r>
              <a:rPr lang="en-US" dirty="0"/>
              <a:t>First Name Last Name</a:t>
            </a:r>
          </a:p>
          <a:p>
            <a:endParaRPr lang="en-US" dirty="0"/>
          </a:p>
        </p:txBody>
      </p:sp>
      <p:sp>
        <p:nvSpPr>
          <p:cNvPr id="29" name="Text Placeholder 28">
            <a:extLst>
              <a:ext uri="{FF2B5EF4-FFF2-40B4-BE49-F238E27FC236}">
                <a16:creationId xmlns:a16="http://schemas.microsoft.com/office/drawing/2014/main" id="{C4C61A19-6775-2EB9-8688-C8404E23B1E4}"/>
              </a:ext>
            </a:extLst>
          </p:cNvPr>
          <p:cNvSpPr>
            <a:spLocks noGrp="1"/>
          </p:cNvSpPr>
          <p:nvPr>
            <p:ph type="body" sz="quarter" idx="16"/>
          </p:nvPr>
        </p:nvSpPr>
        <p:spPr>
          <a:xfrm>
            <a:off x="5863548" y="3539394"/>
            <a:ext cx="2823252" cy="329184"/>
          </a:xfrm>
        </p:spPr>
        <p:txBody>
          <a:bodyPr/>
          <a:lstStyle/>
          <a:p>
            <a:r>
              <a:rPr lang="en-US" dirty="0"/>
              <a:t>Tile Lorem Ipsum Dolor</a:t>
            </a:r>
          </a:p>
          <a:p>
            <a:endParaRPr lang="en-US" dirty="0"/>
          </a:p>
        </p:txBody>
      </p:sp>
      <p:sp>
        <p:nvSpPr>
          <p:cNvPr id="30" name="Text Placeholder 29">
            <a:extLst>
              <a:ext uri="{FF2B5EF4-FFF2-40B4-BE49-F238E27FC236}">
                <a16:creationId xmlns:a16="http://schemas.microsoft.com/office/drawing/2014/main" id="{DA8674C7-D8DB-990E-F1AE-E10291AB0DE8}"/>
              </a:ext>
            </a:extLst>
          </p:cNvPr>
          <p:cNvSpPr>
            <a:spLocks noGrp="1"/>
          </p:cNvSpPr>
          <p:nvPr>
            <p:ph type="body" sz="quarter" idx="17"/>
          </p:nvPr>
        </p:nvSpPr>
        <p:spPr>
          <a:xfrm>
            <a:off x="5863547" y="4741441"/>
            <a:ext cx="2823253" cy="329184"/>
          </a:xfrm>
        </p:spPr>
        <p:txBody>
          <a:bodyPr/>
          <a:lstStyle/>
          <a:p>
            <a:r>
              <a:rPr lang="en-US" dirty="0"/>
              <a:t>First Name Last Name</a:t>
            </a:r>
          </a:p>
          <a:p>
            <a:endParaRPr lang="en-US" dirty="0"/>
          </a:p>
        </p:txBody>
      </p:sp>
      <p:sp>
        <p:nvSpPr>
          <p:cNvPr id="31" name="Text Placeholder 30">
            <a:extLst>
              <a:ext uri="{FF2B5EF4-FFF2-40B4-BE49-F238E27FC236}">
                <a16:creationId xmlns:a16="http://schemas.microsoft.com/office/drawing/2014/main" id="{E69D2BB6-250B-7F72-2BF3-49E236D4C442}"/>
              </a:ext>
            </a:extLst>
          </p:cNvPr>
          <p:cNvSpPr>
            <a:spLocks noGrp="1"/>
          </p:cNvSpPr>
          <p:nvPr>
            <p:ph type="body" sz="quarter" idx="19"/>
          </p:nvPr>
        </p:nvSpPr>
        <p:spPr>
          <a:xfrm>
            <a:off x="5863548" y="5093360"/>
            <a:ext cx="2823252" cy="329184"/>
          </a:xfrm>
        </p:spPr>
        <p:txBody>
          <a:bodyPr/>
          <a:lstStyle/>
          <a:p>
            <a:r>
              <a:rPr lang="en-US" dirty="0"/>
              <a:t>Tile Lorem Ipsum Dolor</a:t>
            </a:r>
          </a:p>
          <a:p>
            <a:endParaRPr lang="en-US" dirty="0"/>
          </a:p>
        </p:txBody>
      </p:sp>
      <p:sp>
        <p:nvSpPr>
          <p:cNvPr id="33" name="Text Placeholder 32">
            <a:extLst>
              <a:ext uri="{FF2B5EF4-FFF2-40B4-BE49-F238E27FC236}">
                <a16:creationId xmlns:a16="http://schemas.microsoft.com/office/drawing/2014/main" id="{F62EAE59-C53A-FACF-3996-0A5C0B875BC0}"/>
              </a:ext>
            </a:extLst>
          </p:cNvPr>
          <p:cNvSpPr>
            <a:spLocks noGrp="1"/>
          </p:cNvSpPr>
          <p:nvPr>
            <p:ph type="body" sz="quarter" idx="26"/>
          </p:nvPr>
        </p:nvSpPr>
        <p:spPr>
          <a:xfrm>
            <a:off x="1489716" y="3346163"/>
            <a:ext cx="3077132" cy="329184"/>
          </a:xfrm>
        </p:spPr>
        <p:txBody>
          <a:bodyPr/>
          <a:lstStyle/>
          <a:p>
            <a:r>
              <a:rPr lang="en-US" dirty="0"/>
              <a:t>First Name Last Name</a:t>
            </a:r>
          </a:p>
          <a:p>
            <a:endParaRPr lang="en-US" dirty="0"/>
          </a:p>
        </p:txBody>
      </p:sp>
      <p:sp>
        <p:nvSpPr>
          <p:cNvPr id="34" name="Text Placeholder 33">
            <a:extLst>
              <a:ext uri="{FF2B5EF4-FFF2-40B4-BE49-F238E27FC236}">
                <a16:creationId xmlns:a16="http://schemas.microsoft.com/office/drawing/2014/main" id="{7738CCD1-ADA0-B6BB-16F0-CEF515756F14}"/>
              </a:ext>
            </a:extLst>
          </p:cNvPr>
          <p:cNvSpPr>
            <a:spLocks noGrp="1"/>
          </p:cNvSpPr>
          <p:nvPr>
            <p:ph type="body" sz="quarter" idx="28"/>
          </p:nvPr>
        </p:nvSpPr>
        <p:spPr>
          <a:xfrm>
            <a:off x="1489716" y="3702779"/>
            <a:ext cx="3077132" cy="329184"/>
          </a:xfrm>
        </p:spPr>
        <p:txBody>
          <a:bodyPr/>
          <a:lstStyle/>
          <a:p>
            <a:r>
              <a:rPr lang="en-US" dirty="0"/>
              <a:t>Tile Lorem Ipsum Dolor</a:t>
            </a:r>
          </a:p>
          <a:p>
            <a:endParaRPr lang="en-US" dirty="0"/>
          </a:p>
        </p:txBody>
      </p:sp>
      <p:pic>
        <p:nvPicPr>
          <p:cNvPr id="43" name="Picture Placeholder 42" descr="A person wearing glasses smiling&#10;&#10;Description automatically generated">
            <a:extLst>
              <a:ext uri="{FF2B5EF4-FFF2-40B4-BE49-F238E27FC236}">
                <a16:creationId xmlns:a16="http://schemas.microsoft.com/office/drawing/2014/main" id="{1A5AAE2F-3AED-EEEE-8A21-2AAE778B168B}"/>
              </a:ext>
            </a:extLst>
          </p:cNvPr>
          <p:cNvPicPr>
            <a:picLocks noGrp="1" noChangeAspect="1"/>
          </p:cNvPicPr>
          <p:nvPr>
            <p:ph type="pic" sz="quarter" idx="45"/>
          </p:nvPr>
        </p:nvPicPr>
        <p:blipFill>
          <a:blip r:embed="rId2"/>
          <a:srcRect l="156" r="156"/>
          <a:stretch/>
        </p:blipFill>
        <p:spPr>
          <a:xfrm>
            <a:off x="463830" y="2990066"/>
            <a:ext cx="1015467" cy="1020735"/>
          </a:xfrm>
        </p:spPr>
      </p:pic>
      <p:pic>
        <p:nvPicPr>
          <p:cNvPr id="45" name="Picture Placeholder 44" descr="A person with curly hair smiling&#10;&#10;Description automatically generated">
            <a:extLst>
              <a:ext uri="{FF2B5EF4-FFF2-40B4-BE49-F238E27FC236}">
                <a16:creationId xmlns:a16="http://schemas.microsoft.com/office/drawing/2014/main" id="{F378DB9D-4B19-DDDB-7332-4C1582CD2E0A}"/>
              </a:ext>
            </a:extLst>
          </p:cNvPr>
          <p:cNvPicPr>
            <a:picLocks noGrp="1" noChangeAspect="1"/>
          </p:cNvPicPr>
          <p:nvPr>
            <p:ph type="pic" sz="quarter" idx="46"/>
          </p:nvPr>
        </p:nvPicPr>
        <p:blipFill>
          <a:blip r:embed="rId3"/>
          <a:srcRect l="311" r="311"/>
          <a:stretch/>
        </p:blipFill>
        <p:spPr>
          <a:xfrm>
            <a:off x="4790666" y="1422996"/>
            <a:ext cx="1015467" cy="1020735"/>
          </a:xfrm>
        </p:spPr>
      </p:pic>
      <p:pic>
        <p:nvPicPr>
          <p:cNvPr id="47" name="Picture Placeholder 46" descr="A person smiling at the camera&#10;&#10;Description automatically generated">
            <a:extLst>
              <a:ext uri="{FF2B5EF4-FFF2-40B4-BE49-F238E27FC236}">
                <a16:creationId xmlns:a16="http://schemas.microsoft.com/office/drawing/2014/main" id="{499685A2-810D-C10E-60E5-1701930B3776}"/>
              </a:ext>
            </a:extLst>
          </p:cNvPr>
          <p:cNvPicPr>
            <a:picLocks noGrp="1" noChangeAspect="1"/>
          </p:cNvPicPr>
          <p:nvPr>
            <p:ph type="pic" sz="quarter" idx="47"/>
          </p:nvPr>
        </p:nvPicPr>
        <p:blipFill>
          <a:blip r:embed="rId4"/>
          <a:srcRect l="311" r="311"/>
          <a:stretch/>
        </p:blipFill>
        <p:spPr>
          <a:xfrm>
            <a:off x="4790666" y="3059639"/>
            <a:ext cx="1015467" cy="1020735"/>
          </a:xfrm>
        </p:spPr>
      </p:pic>
      <p:pic>
        <p:nvPicPr>
          <p:cNvPr id="49" name="Picture Placeholder 48" descr="A person wearing glasses and smiling&#10;&#10;Description automatically generated">
            <a:extLst>
              <a:ext uri="{FF2B5EF4-FFF2-40B4-BE49-F238E27FC236}">
                <a16:creationId xmlns:a16="http://schemas.microsoft.com/office/drawing/2014/main" id="{FCAA068F-ECD7-D77F-85E0-3222F2FE16D2}"/>
              </a:ext>
            </a:extLst>
          </p:cNvPr>
          <p:cNvPicPr>
            <a:picLocks noGrp="1" noChangeAspect="1"/>
          </p:cNvPicPr>
          <p:nvPr>
            <p:ph type="pic" sz="quarter" idx="48"/>
          </p:nvPr>
        </p:nvPicPr>
        <p:blipFill>
          <a:blip r:embed="rId5"/>
          <a:srcRect l="311" r="311"/>
          <a:stretch/>
        </p:blipFill>
        <p:spPr>
          <a:xfrm>
            <a:off x="4790666" y="4596890"/>
            <a:ext cx="1015467" cy="1020735"/>
          </a:xfrm>
        </p:spPr>
      </p:pic>
      <p:pic>
        <p:nvPicPr>
          <p:cNvPr id="51" name="Picture Placeholder 50" descr="A blue and black logo&#10;&#10;Description automatically generated">
            <a:extLst>
              <a:ext uri="{FF2B5EF4-FFF2-40B4-BE49-F238E27FC236}">
                <a16:creationId xmlns:a16="http://schemas.microsoft.com/office/drawing/2014/main" id="{F6C532B2-C2AA-41AA-244F-64C7EBCEC08B}"/>
              </a:ext>
            </a:extLst>
          </p:cNvPr>
          <p:cNvPicPr>
            <a:picLocks noGrp="1" noChangeAspect="1"/>
          </p:cNvPicPr>
          <p:nvPr>
            <p:ph type="pic" sz="quarter" idx="44"/>
          </p:nvPr>
        </p:nvPicPr>
        <p:blipFill>
          <a:blip r:embed="rId6"/>
          <a:srcRect t="9028" b="9028"/>
          <a:stretch/>
        </p:blipFill>
        <p:spPr>
          <a:xfrm>
            <a:off x="9517044" y="1569715"/>
            <a:ext cx="1861746" cy="809903"/>
          </a:xfrm>
        </p:spPr>
      </p:pic>
      <p:pic>
        <p:nvPicPr>
          <p:cNvPr id="53" name="Picture Placeholder 52" descr="A blue and black logo&#10;&#10;Description automatically generated">
            <a:extLst>
              <a:ext uri="{FF2B5EF4-FFF2-40B4-BE49-F238E27FC236}">
                <a16:creationId xmlns:a16="http://schemas.microsoft.com/office/drawing/2014/main" id="{8EB79A3C-446F-9F05-F937-8302EC20245D}"/>
              </a:ext>
            </a:extLst>
          </p:cNvPr>
          <p:cNvPicPr>
            <a:picLocks noGrp="1" noChangeAspect="1"/>
          </p:cNvPicPr>
          <p:nvPr>
            <p:ph type="pic" sz="quarter" idx="49"/>
          </p:nvPr>
        </p:nvPicPr>
        <p:blipFill>
          <a:blip r:embed="rId6"/>
          <a:srcRect t="8948" b="8948"/>
          <a:stretch/>
        </p:blipFill>
        <p:spPr>
          <a:xfrm>
            <a:off x="9517044" y="3159850"/>
            <a:ext cx="1861746" cy="809903"/>
          </a:xfrm>
        </p:spPr>
      </p:pic>
      <p:pic>
        <p:nvPicPr>
          <p:cNvPr id="55" name="Picture Placeholder 54" descr="A blue and black logo&#10;&#10;Description automatically generated">
            <a:extLst>
              <a:ext uri="{FF2B5EF4-FFF2-40B4-BE49-F238E27FC236}">
                <a16:creationId xmlns:a16="http://schemas.microsoft.com/office/drawing/2014/main" id="{0A88735E-B279-3FB8-A80F-2EE9D11A8247}"/>
              </a:ext>
            </a:extLst>
          </p:cNvPr>
          <p:cNvPicPr>
            <a:picLocks noGrp="1" noChangeAspect="1"/>
          </p:cNvPicPr>
          <p:nvPr>
            <p:ph type="pic" sz="quarter" idx="51"/>
          </p:nvPr>
        </p:nvPicPr>
        <p:blipFill>
          <a:blip r:embed="rId6"/>
          <a:srcRect t="8948" b="8948"/>
          <a:stretch/>
        </p:blipFill>
        <p:spPr>
          <a:xfrm>
            <a:off x="9517044" y="4690224"/>
            <a:ext cx="1861746" cy="809903"/>
          </a:xfrm>
        </p:spPr>
      </p:pic>
      <p:pic>
        <p:nvPicPr>
          <p:cNvPr id="23" name="Picture Placeholder 22" descr="A blue and white logo&#10;&#10;Description automatically generated">
            <a:extLst>
              <a:ext uri="{FF2B5EF4-FFF2-40B4-BE49-F238E27FC236}">
                <a16:creationId xmlns:a16="http://schemas.microsoft.com/office/drawing/2014/main" id="{0AE2F060-ECB8-F245-B0BF-1DEAB9E15486}"/>
              </a:ext>
            </a:extLst>
          </p:cNvPr>
          <p:cNvPicPr>
            <a:picLocks noGrp="1" noChangeAspect="1"/>
          </p:cNvPicPr>
          <p:nvPr>
            <p:ph type="pic" sz="quarter" idx="52"/>
          </p:nvPr>
        </p:nvPicPr>
        <p:blipFill>
          <a:blip r:embed="rId7"/>
          <a:srcRect t="8947" b="8947"/>
          <a:stretch>
            <a:fillRect/>
          </a:stretch>
        </p:blipFill>
        <p:spPr/>
      </p:pic>
    </p:spTree>
    <p:extLst>
      <p:ext uri="{BB962C8B-B14F-4D97-AF65-F5344CB8AC3E}">
        <p14:creationId xmlns:p14="http://schemas.microsoft.com/office/powerpoint/2010/main" val="9838103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ONFERENCE CONTENT" val="faCcFffI"/>
  <p:tag name="ARTICULATE_DESIGN_ID_CONFERENCE SECTION" val="twTFXnpn"/>
  <p:tag name="ARTICULATE_DESIGN_ID_1_AC23 NAME SLIDES" val="sH64TFEm"/>
  <p:tag name="ARTICULATE_DESIGN_ID_AC23 &amp; TECH FORUM NAME SLIDES" val="JgGuQWTQ"/>
  <p:tag name="ARTICULATE_DESIGN_ID_AC23 &amp; TF TITLE - 1 DATE - PHOTO" val="Hiv7l6O6"/>
  <p:tag name="ARTICULATE_DESIGN_ID_AC23 &amp; TF NAME SLIDES" val="oQI0fCHO"/>
  <p:tag name="ARTICULATE_DESIGN_ID_TECH FORUM TITLE - 1 DATE - PHOTO" val="qNjFfSEs"/>
  <p:tag name="ARTICULATE_DESIGN_ID_AC23 TITLE - 1 DATE - PHOTO" val="TOSFf45k"/>
  <p:tag name="ARTICULATE_DESIGN_ID_1_AC23 TITLE - 1 DATE - PHOTO" val="0DNvwocK"/>
  <p:tag name="ARTICULATE_DESIGN_ID_PM24 NAME SLIDES" val="y0p4rulY"/>
  <p:tag name="ARTICULATE_DESIGN_ID_PM24 TITLE - 1 DATE - PHOTO" val="ifl2ChVb"/>
  <p:tag name="ARTICULATE_DESIGN_ID_TITLE SLIDES" val="dEcKKn9G"/>
  <p:tag name="ARTICULATE_DESIGN_ID_1_CONFERENCE CONTENT" val="nLt8SEuO"/>
  <p:tag name="ARTICULATE_DESIGN_ID_2_PM24 ALT NAME SLIDES" val="7dmkK5Ue"/>
  <p:tag name="ARTICULATE_DESIGN_ID_PM24 TITLE SLIDES" val="D5oz34ak"/>
  <p:tag name="ARTICULATE_DESIGN_ID_PM24 CONFERENCE SECTION" val="inT8jD6q"/>
  <p:tag name="ARTICULATE_DESIGN_ID_PM24 ALT NAME SLIDES" val="C8apx1l9"/>
  <p:tag name="ARTICULATE_DESIGN_ID_1_PM24 ALT NAME SLIDES" val="XBmkGSlf"/>
  <p:tag name="ARTICULATE_DESIGN_ID_PM24 - CONFERENCE CONTENT" val="WZzY9Ph0"/>
  <p:tag name="ARTICULATE_DESIGN_ID_3- PM24 - CONFERENCE SECTION" val="JQIUEvCn"/>
  <p:tag name="ARTICULATE_DESIGN_ID_1- PM24 TITLE - DATE - PHOTO" val="JGoOa9BJ"/>
  <p:tag name="ARTICULATE_DESIGN_ID_4- PM24 - CONFERENCE CONTENT" val="4hrdK4Vh"/>
  <p:tag name="ARTICULATE_DESIGN_ID_2- PM24 - NAME SLIDES" val="vYTihaYJ"/>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 PM24 Title - Date - Photo">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PM24 - Name Slides">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PM24 - Section">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 PM24 - Conference Content">
  <a:themeElements>
    <a:clrScheme name="MAG Presentation Color Scheme">
      <a:dk1>
        <a:srgbClr val="01347F"/>
      </a:dk1>
      <a:lt1>
        <a:srgbClr val="FFFFFF"/>
      </a:lt1>
      <a:dk2>
        <a:srgbClr val="0D57CE"/>
      </a:dk2>
      <a:lt2>
        <a:srgbClr val="E7E6E6"/>
      </a:lt2>
      <a:accent1>
        <a:srgbClr val="3BCEF8"/>
      </a:accent1>
      <a:accent2>
        <a:srgbClr val="EE5E3C"/>
      </a:accent2>
      <a:accent3>
        <a:srgbClr val="0D57CE"/>
      </a:accent3>
      <a:accent4>
        <a:srgbClr val="3BCEF8"/>
      </a:accent4>
      <a:accent5>
        <a:srgbClr val="74A5E2"/>
      </a:accent5>
      <a:accent6>
        <a:srgbClr val="248E32"/>
      </a:accent6>
      <a:hlink>
        <a:srgbClr val="248E32"/>
      </a:hlink>
      <a:folHlink>
        <a:srgbClr val="248E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2738</TotalTime>
  <Words>686</Words>
  <Application>Microsoft Macintosh PowerPoint</Application>
  <PresentationFormat>Widescreen</PresentationFormat>
  <Paragraphs>107</Paragraphs>
  <Slides>12</Slides>
  <Notes>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12</vt:i4>
      </vt:variant>
    </vt:vector>
  </HeadingPairs>
  <TitlesOfParts>
    <vt:vector size="24" baseType="lpstr">
      <vt:lpstr>Arial</vt:lpstr>
      <vt:lpstr>Calibri</vt:lpstr>
      <vt:lpstr>Calibri Light</vt:lpstr>
      <vt:lpstr>Courier New</vt:lpstr>
      <vt:lpstr>Helvetica</vt:lpstr>
      <vt:lpstr>Raleway</vt:lpstr>
      <vt:lpstr>Wingdings</vt:lpstr>
      <vt:lpstr>1- PM24 Title - Date - Photo</vt:lpstr>
      <vt:lpstr>2- PM24 - Name Slides</vt:lpstr>
      <vt:lpstr>3- PM24 - Section</vt:lpstr>
      <vt:lpstr>4- PM24 - Conference Content</vt:lpstr>
      <vt:lpstr>Chart</vt:lpstr>
      <vt:lpstr>INSTRUCTIONS – DELETE SLIDE BEFORE PRESENTING PowerPoint Guidelines and Best Practices</vt:lpstr>
      <vt:lpstr>PowerPoint Presentation</vt:lpstr>
      <vt:lpstr>Lorem Ipsum Dolor Title</vt:lpstr>
      <vt:lpstr>Session Title</vt:lpstr>
      <vt:lpstr>Session Title</vt:lpstr>
      <vt:lpstr>Session Title</vt:lpstr>
      <vt:lpstr>Session Title</vt:lpstr>
      <vt:lpstr>Session Title</vt:lpstr>
      <vt:lpstr>Session Title</vt:lpstr>
      <vt:lpstr>Lorem Ipsum Dolor Sit Amet Consectetur Ddipiscing</vt:lpstr>
      <vt:lpstr>Lorem Ipsum Dolor Sit Amet Consectetur Ddipiscing</vt:lpstr>
      <vt:lpstr>Lorem Ipsum Dolor Sit Amet Consectetur Ddipiscing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Lawrence</dc:creator>
  <cp:lastModifiedBy>Vinnie Lopez</cp:lastModifiedBy>
  <cp:revision>256</cp:revision>
  <dcterms:created xsi:type="dcterms:W3CDTF">2020-09-23T19:11:37Z</dcterms:created>
  <dcterms:modified xsi:type="dcterms:W3CDTF">2025-02-26T16:42:56Z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9B29B6A2-CD77-4A05-AB37-F813E94CBB22</vt:lpwstr>
  </property>
  <property fmtid="{D5CDD505-2E9C-101B-9397-08002B2CF9AE}" pid="3" name="ArticulatePath">
    <vt:lpwstr>MAG-PPT-Template-Conference - AC23 and TF</vt:lpwstr>
  </property>
</Properties>
</file>