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0091E2"/>
    <a:srgbClr val="30B6D9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6327"/>
  </p:normalViewPr>
  <p:slideViewPr>
    <p:cSldViewPr snapToGrid="0">
      <p:cViewPr varScale="1">
        <p:scale>
          <a:sx n="55" d="100"/>
          <a:sy n="55" d="100"/>
        </p:scale>
        <p:origin x="2984" y="21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632" b="3632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_Payments_Conference_2024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" b="510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64497B-7467-D114-1E12-C8E82975E1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000943"/>
            <a:ext cx="13114395" cy="1200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Summit-London 25 agenda this coming June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9 JUNE: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Summit-London 25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https://www.merchantadvisorygroup.org/conferences/MAG_Payments_Conference_2024</a:t>
            </a:r>
            <a:endParaRPr lang="en-US" sz="22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(2 JUNE-8 JUNE):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 London 25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#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  <a:endParaRPr lang="en-US" sz="2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/mag-calendar/2025/06/09/default-calendar/mag-payments-summit---london-25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www.linkedin.com/company/merchant-advisory-group/</a:t>
            </a:r>
            <a:endParaRPr lang="en-US" sz="22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7396</TotalTime>
  <Words>476</Words>
  <Application>Microsoft Macintosh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58</cp:revision>
  <dcterms:created xsi:type="dcterms:W3CDTF">2023-02-16T19:19:06Z</dcterms:created>
  <dcterms:modified xsi:type="dcterms:W3CDTF">2025-02-25T18:07:08Z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