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4" r:id="rId4"/>
    <p:sldId id="273" r:id="rId5"/>
    <p:sldId id="275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4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  <a:srgbClr val="0091E2"/>
    <a:srgbClr val="30B6D9"/>
    <a:srgbClr val="073174"/>
    <a:srgbClr val="FBC41E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6327"/>
  </p:normalViewPr>
  <p:slideViewPr>
    <p:cSldViewPr snapToGrid="0">
      <p:cViewPr varScale="1">
        <p:scale>
          <a:sx n="53" d="100"/>
          <a:sy n="53" d="100"/>
        </p:scale>
        <p:origin x="2944" y="168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F5876-F842-B49D-55C3-DC15D296E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632" b="3632"/>
          <a:stretch/>
        </p:blipFill>
        <p:spPr>
          <a:xfrm>
            <a:off x="32746" y="9362661"/>
            <a:ext cx="13650509" cy="3744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915419-CA88-E1F7-047A-13DABD8FD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F3066EB-80E5-D71E-D365-94C336AF6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0091E2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3EDC4-24B8-1372-D696-CD13A7C16603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0091E2"/>
                  </a:outerShdw>
                </a:effectLst>
                <a:latin typeface="Arial Black" panose="020B0A04020102020204" pitchFamily="34" charset="0"/>
              </a:rPr>
              <a:t>BOOTH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DC6AE-C06F-3866-8FAF-CFCCEF80FE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6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1" r:id="rId3"/>
    <p:sldLayoutId id="2147483666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conferences/mag-payments-summit-london-25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hyperlink" Target="https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30B6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C30B912-1012-56AB-FA50-81A3580AE5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09" b="2309"/>
          <a:stretch/>
        </p:blipFill>
        <p:spPr>
          <a:xfrm>
            <a:off x="2036775" y="0"/>
            <a:ext cx="9642450" cy="272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0" b="510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30B6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564497B-7467-D114-1E12-C8E82975E1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09" b="2309"/>
          <a:stretch/>
        </p:blipFill>
        <p:spPr>
          <a:xfrm>
            <a:off x="2036775" y="0"/>
            <a:ext cx="9642450" cy="272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D2BFF1-2CE4-D139-3C9D-7E9C50CD96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9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495F1-B5D9-92D5-635C-79CE991960AC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Speaker Social Share 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00802" y="2000943"/>
            <a:ext cx="13114395" cy="10325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JUNE):</a:t>
            </a: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part of the MAG Payments Summit-London 25 agenda this coming June for [INSERT SESSION TITLE]. Register for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Summit today and share the excitement centered around this event! </a:t>
            </a: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/conferences/mag-payments-summit-london-25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JUNE):</a:t>
            </a: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 speaker at the MAG Payments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Summit-London 25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https://www.merchantadvisorygroup.org/conferences/mag-payments-summit-london-25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9 JUNE:</a:t>
            </a: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Payments Summit-London 25 aims to cultivate enduring partnerships and provide valuable insights from payments industry experts. I am thrilled to take the stage and share my perspective during the [INSERT SESSION TITLE].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https://www.merchantadvisorygroup.org/conferences/mag-payments-summit-london-25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(2 JUNE-8 JUNE):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Payments Summit- London 25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both business and tech-minded individuals. I hope to see you there! #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MAGPaymentsSummit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  <a:endParaRPr lang="en-US" sz="28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https://www.merchantadvisorygroup.org/conferences/mag-payments-summit-london-25</a:t>
            </a:r>
            <a:endParaRPr lang="en-US" sz="2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www.linkedin.com/company/merchant-advisory-group/</a:t>
            </a:r>
            <a:endParaRPr lang="en-US" sz="2200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C2DB9-B62D-F291-E000-A13176BE80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09" b="2309"/>
          <a:stretch/>
        </p:blipFill>
        <p:spPr>
          <a:xfrm>
            <a:off x="1" y="238539"/>
            <a:ext cx="5133512" cy="1448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miling at camera&#10;&#10;Description automatically generated">
            <a:extLst>
              <a:ext uri="{FF2B5EF4-FFF2-40B4-BE49-F238E27FC236}">
                <a16:creationId xmlns:a16="http://schemas.microsoft.com/office/drawing/2014/main" id="{6469A58C-B627-1691-DFAC-F65DCFA01D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9069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7397</TotalTime>
  <Words>452</Words>
  <Application>Microsoft Macintosh PowerPoint</Application>
  <PresentationFormat>Custom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60</cp:revision>
  <dcterms:created xsi:type="dcterms:W3CDTF">2023-02-16T19:19:06Z</dcterms:created>
  <dcterms:modified xsi:type="dcterms:W3CDTF">2025-05-23T13:08:15Z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