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6" r:id="rId4"/>
    <p:sldId id="273" r:id="rId5"/>
    <p:sldId id="277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6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E2"/>
    <a:srgbClr val="FBC41E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1"/>
    <p:restoredTop sz="96327"/>
  </p:normalViewPr>
  <p:slideViewPr>
    <p:cSldViewPr snapToGrid="0">
      <p:cViewPr varScale="1">
        <p:scale>
          <a:sx n="56" d="100"/>
          <a:sy n="56" d="100"/>
        </p:scale>
        <p:origin x="2968" y="17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A99ECCF2-07E1-F3FA-12A5-25B84A4A1C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637" y="10014747"/>
            <a:ext cx="12536238" cy="2965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C0AF88B5-44AF-5DA2-FD86-41C87EDCC2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637" y="10014747"/>
            <a:ext cx="12536238" cy="2965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80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7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3" r:id="rId3"/>
    <p:sldLayoutId id="2147483661" r:id="rId4"/>
    <p:sldLayoutId id="2147483666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mag-calendar/2025/09/08/default-calendar/annual-conference-and-tech-forum-2025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56B0E91-7C14-49CC-8E5F-C0D27B23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19" y="411434"/>
            <a:ext cx="9204963" cy="2178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7" b="367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F63AE59-5F0E-75E4-78C2-64D85697A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519" y="411434"/>
            <a:ext cx="9204963" cy="2178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9524464-398D-B951-7DE6-23ABE0E375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230489"/>
            <a:ext cx="5887898" cy="52013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Attendee</a:t>
            </a: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11203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AUGUST 29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attending the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 Conference this September. Register for the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 and share the excitement centered around this event!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AUGUST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attending the MAG Payments Conference,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Conference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aims to cultivate enduring partnerships and provide valuable insights from payments industry experts.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</a:t>
            </a:r>
            <a:r>
              <a:rPr lang="en-US" sz="2800" b="1" u="sng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CLOSED (SEPTEMBER </a:t>
            </a:r>
            <a:r>
              <a:rPr lang="en-US" sz="2800" b="1" u="sng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800" b="1" u="sng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-SEPTEMBER 7):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2025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FBB0246D-0518-4E88-72A3-A6B5FE9C6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68" y="425949"/>
            <a:ext cx="4703096" cy="1113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miling at camera&#10;&#10;Description automatically generated">
            <a:extLst>
              <a:ext uri="{FF2B5EF4-FFF2-40B4-BE49-F238E27FC236}">
                <a16:creationId xmlns:a16="http://schemas.microsoft.com/office/drawing/2014/main" id="{2BFB1340-7C9B-2FB9-A043-AAD5C55176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>
          <a:xfrm>
            <a:off x="3914051" y="3225693"/>
            <a:ext cx="5887898" cy="5201365"/>
          </a:xfrm>
        </p:spPr>
      </p:pic>
    </p:spTree>
    <p:extLst>
      <p:ext uri="{BB962C8B-B14F-4D97-AF65-F5344CB8AC3E}">
        <p14:creationId xmlns:p14="http://schemas.microsoft.com/office/powerpoint/2010/main" val="3126478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7780</TotalTime>
  <Words>430</Words>
  <Application>Microsoft Macintosh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65</cp:revision>
  <dcterms:created xsi:type="dcterms:W3CDTF">2023-02-16T19:19:06Z</dcterms:created>
  <dcterms:modified xsi:type="dcterms:W3CDTF">2025-03-19T15:55:19Z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