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67" r:id="rId4"/>
    <p:sldId id="274" r:id="rId5"/>
    <p:sldId id="264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67"/>
          </p14:sldIdLst>
        </p14:section>
        <p14:section name="Suggested Social Posts" id="{DC1FB6B2-8F8F-4F12-9781-9C56715B7518}">
          <p14:sldIdLst>
            <p14:sldId id="274"/>
          </p14:sldIdLst>
        </p14:section>
        <p14:section name="Examples" id="{82D2DE65-65D2-4C2C-92F7-64747026A289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E2"/>
    <a:srgbClr val="FBC41E"/>
    <a:srgbClr val="073174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2"/>
    <p:restoredTop sz="96327"/>
  </p:normalViewPr>
  <p:slideViewPr>
    <p:cSldViewPr snapToGrid="0">
      <p:cViewPr varScale="1">
        <p:scale>
          <a:sx n="55" d="100"/>
          <a:sy n="55" d="100"/>
        </p:scale>
        <p:origin x="2848" y="232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E23E0F-F759-98C9-A0E0-E93427DB6B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D2FF166-BEEA-5C22-EBDC-EDE87AF080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89163" y="3558732"/>
            <a:ext cx="4937673" cy="4361937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334A14CA-AFC6-81BA-56A8-4EB2A7000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637" y="10014747"/>
            <a:ext cx="12536238" cy="2965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85221-61A1-EFB7-DC1A-B2BE4BE8FA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102C6DD-FD1B-9985-CD60-99A1B719A5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0091E2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60FB3-C209-EFDA-495F-ADED50D7E20B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0091E2"/>
                  </a:outerShdw>
                </a:effectLst>
                <a:latin typeface="Arial Black" panose="020B0A04020102020204" pitchFamily="34" charset="0"/>
              </a:rPr>
              <a:t>BOOTH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9F3C9B-41D6-6A3F-3E60-829CD680E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6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1" r:id="rId3"/>
    <p:sldLayoutId id="2147483666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mag-calendar/2025/09/08/default-calendar/annual-conference-and-tech-forum-2025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hyperlink" Target="http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(Booth Number)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post-conference social media posts.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34819-BD02-24CB-4FFC-A0F59D9F4081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A13887-E048-A2F0-1105-0ED46E6A5527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00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6CE6C97C-9C0C-8935-1822-03EF74E95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19" y="411434"/>
            <a:ext cx="9204963" cy="2178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7" b="367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6D48C9-70B5-AD63-9BC0-86F670CBEF7B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E321-2DDD-BB6D-69A4-23FB7E8476BD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00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47FE565-569B-14B4-429B-12A2D9970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519" y="411434"/>
            <a:ext cx="9204963" cy="2178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F83BBD1-BC7D-0C41-9C37-73368E017E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>
                <a:effectLst>
                  <a:outerShdw blurRad="50800" dist="38100" dir="10800000" sx="101000" sy="101000" algn="r" rotWithShape="0">
                    <a:srgbClr val="0091E2">
                      <a:alpha val="40000"/>
                    </a:srgbClr>
                  </a:outerShdw>
                </a:effectLst>
              </a:rPr>
              <a:t>Click to enter #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32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319414" y="2129453"/>
            <a:ext cx="13077171" cy="11541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AUGUST 29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endParaRPr lang="en-US" sz="3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an exhibitor at the MAG Payments Conference this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September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Register for the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today and share the excitement centered around this event! </a:t>
            </a: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https://www.merchantadvisorygroup.org/mag-calendar/2025/09/08/default-calendar/annual-conference-and-tech-forum-2025</a:t>
            </a:r>
            <a:endParaRPr lang="en-US" sz="2200" b="1" u="sng" kern="0" dirty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AUGUST 29):</a:t>
            </a:r>
          </a:p>
          <a:p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an exhibitor at the MAG Payments Conference, which invites industry experts to discuss various topics including fraud, payments processing, alternative payments, and authentication. I strongly recommend securing your spot and registering today!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https://www.merchantadvisorygroup.org/mag-calendar/2025/09/08/default-calendar/annual-conference-and-tech-forum-2025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SEPTEMBER 8:</a:t>
            </a:r>
            <a:endParaRPr lang="en-US" sz="3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MAG Payments Conference aims to cultivate enduring partnerships and provide valuable insights from payments industry experts. I am thrilled to be exhibiting at Booth [INSERT BOOTH NUMBER] and look forward to seeing you there!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https://www.merchantadvisorygroup.org/mag-calendar/2025/09/08/default-calendar/annual-conference-and-tech-forum-2025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SEPTEMBER 1-SEPTEMBER 7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</a:t>
            </a:r>
            <a:endParaRPr lang="en-US" sz="32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2025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a week away/starts tomorrow]! I am excited to join payments experts to discuss industry challenges and opportunities for both business and tech-minded individuals. I hope to see you there! </a:t>
            </a:r>
          </a:p>
          <a:p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https://www.merchantadvisorygroup.org/mag-calendar/2025/09/08/default-calendar/annual-conference-and-tech-forum-2025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www.linkedin.com/company/merchant-advisory-group/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5DAAAC-DFE0-8FE6-47AC-BE4A809DE451}"/>
              </a:ext>
            </a:extLst>
          </p:cNvPr>
          <p:cNvSpPr txBox="1"/>
          <p:nvPr/>
        </p:nvSpPr>
        <p:spPr>
          <a:xfrm>
            <a:off x="5955322" y="584971"/>
            <a:ext cx="776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Sponsor Social Share Kit</a:t>
            </a:r>
          </a:p>
        </p:txBody>
      </p:sp>
      <p:pic>
        <p:nvPicPr>
          <p:cNvPr id="3" name="Picture 2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76B337D-37A5-2CC2-A0A2-851084246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68" y="425949"/>
            <a:ext cx="4703096" cy="1113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587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9355634-54ED-04B8-98BA-6A513D8DAF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>
                <a:effectLst>
                  <a:outerShdw blurRad="50800" dist="38100" dir="10800000" sx="101000" sy="101000" algn="r" rotWithShape="0">
                    <a:srgbClr val="0091E2">
                      <a:alpha val="40000"/>
                    </a:srgbClr>
                  </a:outerShdw>
                </a:effectLst>
              </a:rPr>
              <a:t>300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411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7817</TotalTime>
  <Words>452</Words>
  <Application>Microsoft Macintosh PowerPoint</Application>
  <PresentationFormat>Custom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70</cp:revision>
  <dcterms:created xsi:type="dcterms:W3CDTF">2023-02-16T19:19:06Z</dcterms:created>
  <dcterms:modified xsi:type="dcterms:W3CDTF">2025-03-19T17:58:00Z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