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71" r:id="rId3"/>
    <p:sldId id="274" r:id="rId4"/>
    <p:sldId id="273" r:id="rId5"/>
    <p:sldId id="275" r:id="rId6"/>
  </p:sldIdLst>
  <p:sldSz cx="13716000" cy="137160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B8F56FF-03A4-45DA-943D-24ED1103C009}">
          <p14:sldIdLst>
            <p14:sldId id="270"/>
            <p14:sldId id="271"/>
          </p14:sldIdLst>
        </p14:section>
        <p14:section name="Templates" id="{37261116-52FD-48D9-9F89-B695E9DFF16C}">
          <p14:sldIdLst>
            <p14:sldId id="274"/>
          </p14:sldIdLst>
        </p14:section>
        <p14:section name="Suggested Social Posts" id="{DC1FB6B2-8F8F-4F12-9781-9C56715B7518}">
          <p14:sldIdLst>
            <p14:sldId id="273"/>
          </p14:sldIdLst>
        </p14:section>
        <p14:section name="Examples" id="{82D2DE65-65D2-4C2C-92F7-64747026A289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E2"/>
    <a:srgbClr val="FBC41E"/>
    <a:srgbClr val="073174"/>
    <a:srgbClr val="003680"/>
    <a:srgbClr val="E6E6E6"/>
    <a:srgbClr val="0D57CE"/>
    <a:srgbClr val="FFFFFF"/>
    <a:srgbClr val="ED2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81"/>
    <p:restoredTop sz="96327"/>
  </p:normalViewPr>
  <p:slideViewPr>
    <p:cSldViewPr snapToGrid="0">
      <p:cViewPr varScale="1">
        <p:scale>
          <a:sx n="55" d="100"/>
          <a:sy n="55" d="100"/>
        </p:scale>
        <p:origin x="3032" y="176"/>
      </p:cViewPr>
      <p:guideLst>
        <p:guide orient="horz" pos="4320"/>
        <p:guide pos="2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6:22:19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 24575,'-12'1'0,"7"0"0,-3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9AAF03-F9C5-BD21-C303-C4F8C89414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2357"/>
            <a:ext cx="13715999" cy="13715999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4E388E0-F47D-1EB9-CB30-A94DE35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558732"/>
            <a:ext cx="5887898" cy="520136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" name="Picture 1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775B2195-0E10-40E5-2B1B-3284463C98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9637" y="10014747"/>
            <a:ext cx="12536238" cy="29657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296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4B6B13-AB6C-9A6A-62B4-510C1FEDF0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83D1683-AF28-2AB0-9B66-4848D52327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708" y="9459260"/>
            <a:ext cx="12558584" cy="1606342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6600" i="0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0091E2">
                      <a:alpha val="40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enter #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73E24-0D6E-88BF-EB3D-92701D2046A8}"/>
              </a:ext>
            </a:extLst>
          </p:cNvPr>
          <p:cNvSpPr txBox="1"/>
          <p:nvPr userDrawn="1"/>
        </p:nvSpPr>
        <p:spPr>
          <a:xfrm>
            <a:off x="2919284" y="7902996"/>
            <a:ext cx="7877432" cy="1685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 algn="ctr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1500" i="1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FBC41E">
                      <a:alpha val="40000"/>
                    </a:srgbClr>
                  </a:outerShdw>
                </a:effectLst>
                <a:latin typeface="Raleway Black" pitchFamily="2" charset="0"/>
              </a:defRPr>
            </a:lvl1pPr>
            <a:lvl2pPr marL="1028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/>
            </a:lvl2pPr>
            <a:lvl3pPr marL="1714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/>
            </a:lvl3pPr>
            <a:lvl4pPr marL="2400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4pPr>
            <a:lvl5pPr marL="30861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5pPr>
            <a:lvl6pPr marL="37719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6pPr>
            <a:lvl7pPr marL="4457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7pPr>
            <a:lvl8pPr marL="5143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8pPr>
            <a:lvl9pPr marL="5829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9pPr>
          </a:lstStyle>
          <a:p>
            <a:pPr lvl="0" algn="ctr"/>
            <a:r>
              <a:rPr lang="en-US" i="0" dirty="0">
                <a:effectLst>
                  <a:outerShdw blurRad="50800" dist="38100" dir="10800000" sx="101000" sy="101000" algn="r" rotWithShape="0">
                    <a:srgbClr val="0091E2"/>
                  </a:outerShdw>
                </a:effectLst>
                <a:latin typeface="Arial Black" panose="020B0A04020102020204" pitchFamily="34" charset="0"/>
              </a:rPr>
              <a:t>BOOTH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0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38750B-1836-3389-E460-D5597D7167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5E01ED2-79EF-C7BF-058A-01E9694EF71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56582" y="8439676"/>
            <a:ext cx="5058120" cy="2631987"/>
          </a:xfrm>
          <a:solidFill>
            <a:schemeClr val="bg1"/>
          </a:solidFill>
          <a:ln>
            <a:noFill/>
          </a:ln>
        </p:spPr>
        <p:txBody>
          <a:bodyPr anchor="t" anchorCtr="0"/>
          <a:lstStyle>
            <a:lvl1pPr marL="571500" indent="-571500">
              <a:buFont typeface="Arial" panose="020B0604020202020204" pitchFamily="34" charset="0"/>
              <a:buChar char="•"/>
              <a:defRPr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Click icon to add logo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21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2475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3D80-9D8D-A94A-B247-3E7FB7B8D04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11DD-5CA4-F741-84CA-28B85B02C1E6}" type="slidenum">
              <a:rPr lang="en-US" smtClean="0"/>
              <a:t>‹#›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14:cNvPr>
              <p14:cNvContentPartPr/>
              <p14:nvPr userDrawn="1"/>
            </p14:nvContentPartPr>
            <p14:xfrm>
              <a:off x="-2001788" y="3661043"/>
              <a:ext cx="9360" cy="1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007908" y="3654923"/>
                <a:ext cx="21600" cy="13680"/>
              </a:xfrm>
              <a:prstGeom prst="rect">
                <a:avLst/>
              </a:prstGeom>
            </p:spPr>
          </p:pic>
        </mc:Fallback>
      </mc:AlternateContent>
    </p:spTree>
    <p:custDataLst>
      <p:tags r:id="rId6"/>
    </p:custDataLst>
    <p:extLst>
      <p:ext uri="{BB962C8B-B14F-4D97-AF65-F5344CB8AC3E}">
        <p14:creationId xmlns:p14="http://schemas.microsoft.com/office/powerpoint/2010/main" val="180075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1" r:id="rId3"/>
    <p:sldLayoutId id="2147483666" r:id="rId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hantadvisorygroup.org/mag-calendar/2025/09/08/default-calendar/annual-conference-and-tech-forum-2025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hyperlink" Target="https://www.linkedin.com/company/merchant-advisory-group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552692-174D-5860-AD70-FA22D984CCED}"/>
              </a:ext>
            </a:extLst>
          </p:cNvPr>
          <p:cNvSpPr txBox="1"/>
          <p:nvPr/>
        </p:nvSpPr>
        <p:spPr>
          <a:xfrm>
            <a:off x="1160584" y="6002215"/>
            <a:ext cx="11664461" cy="6370975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 3 you will find the template for promoting your role at our event. Examples are at the back of this deck.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the information (Headshot) – see next screen for detailed instructions on how to do this.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the appropriate slides as JPGs which will fit neatly into your social media platform!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“Kit” (MS Word document) that fits your situation to source suggested pre-, during, and post- conference social media posts.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3E8486-62D2-A375-0F3C-E8049E4F941C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0091E2"/>
                </a:solidFill>
                <a:latin typeface="Arial Black" panose="020B0A04020102020204" pitchFamily="34" charset="0"/>
              </a:rPr>
              <a:t>Using the </a:t>
            </a:r>
          </a:p>
          <a:p>
            <a:pPr algn="ctr"/>
            <a:r>
              <a:rPr lang="en-US" sz="8800" dirty="0">
                <a:solidFill>
                  <a:srgbClr val="0091E2"/>
                </a:solidFill>
                <a:latin typeface="Arial Black" panose="020B0A04020102020204" pitchFamily="34" charset="0"/>
              </a:rPr>
              <a:t>Templates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06AB36-D828-B205-87A3-EA69E5AFB3A7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00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CF50DF93-B550-F842-2035-F93528705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19" y="411434"/>
            <a:ext cx="9204963" cy="21785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36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C7CFB2-49CE-B20D-6AF7-E8C57958061B}"/>
              </a:ext>
            </a:extLst>
          </p:cNvPr>
          <p:cNvSpPr txBox="1"/>
          <p:nvPr/>
        </p:nvSpPr>
        <p:spPr>
          <a:xfrm>
            <a:off x="926123" y="6025661"/>
            <a:ext cx="7444154" cy="6924973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placeholder.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in the Images group, click “Pictures” and then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Device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dialog box that opens, navigate to the photo you want to insert and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best results crop or resize your photo or logo before adding it to the template.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09FCA-5C5B-18E5-48C7-C29FF7D2B1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7" b="367"/>
          <a:stretch/>
        </p:blipFill>
        <p:spPr>
          <a:xfrm>
            <a:off x="9018495" y="6025661"/>
            <a:ext cx="3588384" cy="3556907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66E212-8315-E7F5-DEFD-6AD3B766C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5" t="3139" r="4825" b="16893"/>
          <a:stretch/>
        </p:blipFill>
        <p:spPr>
          <a:xfrm>
            <a:off x="9018495" y="9805273"/>
            <a:ext cx="3588384" cy="3529163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FDC417-F11C-7F68-05F4-A5E554094C8E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0091E2"/>
                </a:solidFill>
                <a:latin typeface="Arial Black" panose="020B0A04020102020204" pitchFamily="34" charset="0"/>
              </a:rPr>
              <a:t>Insert Picture in</a:t>
            </a:r>
          </a:p>
          <a:p>
            <a:pPr algn="ctr"/>
            <a:r>
              <a:rPr lang="en-US" sz="8800" dirty="0">
                <a:solidFill>
                  <a:srgbClr val="0091E2"/>
                </a:solidFill>
                <a:latin typeface="Arial Black" panose="020B0A04020102020204" pitchFamily="34" charset="0"/>
              </a:rPr>
              <a:t>PowerPoint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D92990-648F-B127-35B0-9D4B9520B0CD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00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342FF807-3CDD-BC1C-EFA6-C16D66488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519" y="411434"/>
            <a:ext cx="9204963" cy="21785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00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5D2BFF1-2CE4-D139-3C9D-7E9C50CD96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230488"/>
            <a:ext cx="5887898" cy="520136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9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7A582D-7811-BD17-2F83-8E06241C7371}"/>
              </a:ext>
            </a:extLst>
          </p:cNvPr>
          <p:cNvSpPr/>
          <p:nvPr/>
        </p:nvSpPr>
        <p:spPr>
          <a:xfrm>
            <a:off x="0" y="0"/>
            <a:ext cx="13716000" cy="2016690"/>
          </a:xfrm>
          <a:prstGeom prst="rect">
            <a:avLst/>
          </a:prstGeom>
          <a:solidFill>
            <a:srgbClr val="073174"/>
          </a:solidFill>
          <a:ln>
            <a:solidFill>
              <a:srgbClr val="073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032F8-00CD-B62F-2E55-3FC51BB52E90}"/>
              </a:ext>
            </a:extLst>
          </p:cNvPr>
          <p:cNvSpPr txBox="1"/>
          <p:nvPr/>
        </p:nvSpPr>
        <p:spPr>
          <a:xfrm>
            <a:off x="300802" y="2204753"/>
            <a:ext cx="13114395" cy="1188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AUGUST 29):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1: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excited to be part of the MAG Payments Conference agenda this September for [INSERT SESSION TITLE]. Register for the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MAGPaymentsConference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today and share the excitement centered around this event!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https://www.merchantadvisorygroup.org/mag-calendar/2025/09/08/default-calendar/annual-conference-and-tech-forum-2025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AUGUST 29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2: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privileged to be a speaker at the MAG Payments Conference, which invites industry experts to discuss various topics including fraud, payments processing, alternative payments, and authentication. I strongly recommend securing your spot and registering today!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MAGPaymentsConference</a:t>
            </a:r>
            <a:b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https://www.merchantadvisorygroup.org/mag-calendar/2025/09/08/default-calendar/annual-conference-and-tech-forum-2025</a:t>
            </a:r>
            <a:endParaRPr lang="en-US" sz="2200" b="1" u="sng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UNTIL SEPTEMBER 8: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3: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MAG Payments Conference aims to cultivate enduring partnerships and provide valuable insights from payments industry experts. I am thrilled to take the stage and share my perspective during the [INSERT SESSION TITLE]. I look forward to seeing you there!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MAGPaymentsConference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https://www.merchantadvisorygroup.org/mag-calendar/2025/09/08/default-calendar/annual-conference-and-tech-forum-2025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b="1" u="sng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WHEN REGISTRATION IS CLOSED (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SEPTEMBER 1-SEPTEMBER 7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 </a:t>
            </a:r>
            <a:endParaRPr lang="en-US" sz="2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4: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2025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MAGPaymentsConference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[less than a week away/starts tomorrow]! I am excited to join payments experts to discuss industry challenges and opportunities for both business and tech-minded individuals. I hope to see you there! 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 INFORMATION: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HASHTAG: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MAGPaymentsConference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 LINKS: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https://www.merchantadvisorygroup.org/mag-calendar/2025/09/08/default-calendar/annual-conference-and-tech-forum-2025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www.linkedin.com/company/merchant-advisory-group/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565E96-1C32-473A-BA09-F5F3F266B4A2}"/>
              </a:ext>
            </a:extLst>
          </p:cNvPr>
          <p:cNvSpPr txBox="1"/>
          <p:nvPr/>
        </p:nvSpPr>
        <p:spPr>
          <a:xfrm>
            <a:off x="5955322" y="584971"/>
            <a:ext cx="77606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kern="14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Sponsor Social Share Kit</a:t>
            </a:r>
          </a:p>
        </p:txBody>
      </p:sp>
      <p:pic>
        <p:nvPicPr>
          <p:cNvPr id="3" name="Picture 2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359D435D-E627-343A-009A-FA7F57AC4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68" y="425949"/>
            <a:ext cx="4703096" cy="1113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286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miling at camera&#10;&#10;Description automatically generated">
            <a:extLst>
              <a:ext uri="{FF2B5EF4-FFF2-40B4-BE49-F238E27FC236}">
                <a16:creationId xmlns:a16="http://schemas.microsoft.com/office/drawing/2014/main" id="{6469A58C-B627-1691-DFAC-F65DCFA01D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346" b="3346"/>
          <a:stretch>
            <a:fillRect/>
          </a:stretch>
        </p:blipFill>
        <p:spPr>
          <a:xfrm>
            <a:off x="3914051" y="3230488"/>
            <a:ext cx="5887898" cy="5201365"/>
          </a:xfrm>
        </p:spPr>
      </p:pic>
    </p:spTree>
    <p:extLst>
      <p:ext uri="{BB962C8B-B14F-4D97-AF65-F5344CB8AC3E}">
        <p14:creationId xmlns:p14="http://schemas.microsoft.com/office/powerpoint/2010/main" val="42090694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veUJT0an"/>
  <p:tag name="ARTICULATE_SLIDE_COUNT" val="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7824</TotalTime>
  <Words>458</Words>
  <Application>Microsoft Macintosh PowerPoint</Application>
  <PresentationFormat>Custom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Wohlberg</dc:creator>
  <cp:lastModifiedBy>Abby Arseneau</cp:lastModifiedBy>
  <cp:revision>60</cp:revision>
  <dcterms:created xsi:type="dcterms:W3CDTF">2023-02-16T19:19:06Z</dcterms:created>
  <dcterms:modified xsi:type="dcterms:W3CDTF">2025-03-19T18:03:41Z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BC6AEEAA-DB4C-4EEF-9CB0-71634388B925</vt:lpwstr>
  </property>
  <property fmtid="{D5CDD505-2E9C-101B-9397-08002B2CF9AE}" pid="3" name="ArticulatePath">
    <vt:lpwstr>PM24_Social-Template_Speaker</vt:lpwstr>
  </property>
</Properties>
</file>