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41E"/>
    <a:srgbClr val="0091E2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1"/>
    <p:restoredTop sz="96327"/>
  </p:normalViewPr>
  <p:slideViewPr>
    <p:cSldViewPr snapToGrid="0">
      <p:cViewPr varScale="1">
        <p:scale>
          <a:sx n="54" d="100"/>
          <a:sy n="54" d="100"/>
        </p:scale>
        <p:origin x="1146" y="9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AAF03-F9C5-BD21-C303-C4F8C8941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A8D6B-B7D7-E353-7810-B0147CFF9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3637" t="30329" r="14115" b="25615"/>
          <a:stretch/>
        </p:blipFill>
        <p:spPr>
          <a:xfrm>
            <a:off x="994346" y="9005332"/>
            <a:ext cx="11727309" cy="4022455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B6B13-AB6C-9A6A-62B4-510C1FEDF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83D1683-AF28-2AB0-9B66-4848D5232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3E24-0D6E-88BF-EB3D-92701D2046A8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FBC41E"/>
                  </a:outerShdw>
                </a:effectLst>
                <a:latin typeface="Arial Black" panose="020B0A04020102020204" pitchFamily="34" charset="0"/>
              </a:rPr>
              <a:t>BOOTH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8750B-1836-3389-E460-D5597D716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erchant-advisory-group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DF6F877D-D01B-FBF2-8EC8-047C2DFF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170" y="187612"/>
            <a:ext cx="7473661" cy="2584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" b="439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10BD0E62-7719-62F8-EF65-C13C408E2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170" y="187612"/>
            <a:ext cx="7473661" cy="2584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8"/>
            <a:ext cx="5887898" cy="52013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102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FEBRUARY 3):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agenda this February for [INSERT SESSION TITLE]. Register for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 and share the excitement centered around this event! (ADD LINK)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FEBRUARY 9: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aims to cultivate enduring partnerships and provide valuable insights from payments industry experts. I am thrilled to take the stage and share my perspective during the [INSERT SESSION TITLE].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 3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-FEBRUARY 9):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2025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(ADD LINK)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65E96-1C32-473A-BA09-F5F3F266B4A2}"/>
              </a:ext>
            </a:extLst>
          </p:cNvPr>
          <p:cNvSpPr txBox="1"/>
          <p:nvPr/>
        </p:nvSpPr>
        <p:spPr>
          <a:xfrm>
            <a:off x="5955322" y="584971"/>
            <a:ext cx="776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Sponsor Social Share Kit</a:t>
            </a:r>
          </a:p>
        </p:txBody>
      </p:sp>
      <p:pic>
        <p:nvPicPr>
          <p:cNvPr id="6" name="Picture 5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A13D1EB9-65C8-BD90-15DB-C23F3415C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14" y="124026"/>
            <a:ext cx="5114128" cy="1768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30488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7342</TotalTime>
  <Words>408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Leah Collins</cp:lastModifiedBy>
  <cp:revision>58</cp:revision>
  <dcterms:created xsi:type="dcterms:W3CDTF">2023-02-16T19:19:06Z</dcterms:created>
  <dcterms:modified xsi:type="dcterms:W3CDTF">2024-10-02T23:32:59Z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