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3703" r:id="rId2"/>
    <p:sldMasterId id="2147483673" r:id="rId3"/>
    <p:sldMasterId id="2147485332" r:id="rId4"/>
    <p:sldMasterId id="2147485322" r:id="rId5"/>
  </p:sldMasterIdLst>
  <p:notesMasterIdLst>
    <p:notesMasterId r:id="rId19"/>
  </p:notesMasterIdLst>
  <p:handoutMasterIdLst>
    <p:handoutMasterId r:id="rId20"/>
  </p:handoutMasterIdLst>
  <p:sldIdLst>
    <p:sldId id="332" r:id="rId6"/>
    <p:sldId id="302" r:id="rId7"/>
    <p:sldId id="303" r:id="rId8"/>
    <p:sldId id="326" r:id="rId9"/>
    <p:sldId id="327" r:id="rId10"/>
    <p:sldId id="328" r:id="rId11"/>
    <p:sldId id="329" r:id="rId12"/>
    <p:sldId id="330" r:id="rId13"/>
    <p:sldId id="331" r:id="rId14"/>
    <p:sldId id="321" r:id="rId15"/>
    <p:sldId id="322" r:id="rId16"/>
    <p:sldId id="333" r:id="rId17"/>
    <p:sldId id="323" r:id="rId18"/>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 Remove" id="{D3FC9C58-5F7E-4F45-9319-B1BBE964CCEF}">
          <p14:sldIdLst>
            <p14:sldId id="332"/>
          </p14:sldIdLst>
        </p14:section>
        <p14:section name="Session Cover" id="{EC73E691-7604-4626-BAB1-783D058E437B}">
          <p14:sldIdLst>
            <p14:sldId id="302"/>
          </p14:sldIdLst>
        </p14:section>
        <p14:section name="Session Title" id="{8649E081-59C4-D349-9835-BD9BCCC5B593}">
          <p14:sldIdLst>
            <p14:sldId id="303"/>
          </p14:sldIdLst>
        </p14:section>
        <p14:section name="Speakers and Moderators" id="{753A9BF4-5F13-9549-803E-9157884831B2}">
          <p14:sldIdLst>
            <p14:sldId id="326"/>
            <p14:sldId id="327"/>
            <p14:sldId id="328"/>
            <p14:sldId id="329"/>
            <p14:sldId id="330"/>
            <p14:sldId id="331"/>
          </p14:sldIdLst>
        </p14:section>
        <p14:section name="Content" id="{4787A91A-DBC7-444B-B9D7-17D09E72E136}">
          <p14:sldIdLst>
            <p14:sldId id="321"/>
            <p14:sldId id="322"/>
            <p14:sldId id="333"/>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57F"/>
    <a:srgbClr val="1F50C3"/>
    <a:srgbClr val="FAC420"/>
    <a:srgbClr val="2650C4"/>
    <a:srgbClr val="00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4" autoAdjust="0"/>
    <p:restoredTop sz="94699" autoAdjust="0"/>
  </p:normalViewPr>
  <p:slideViewPr>
    <p:cSldViewPr snapToGrid="0" snapToObjects="1">
      <p:cViewPr varScale="1">
        <p:scale>
          <a:sx n="105" d="100"/>
          <a:sy n="105" d="100"/>
        </p:scale>
        <p:origin x="116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40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4/13/2026</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4/13/2026</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44141"/>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77484"/>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71553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338328" y="1197864"/>
            <a:ext cx="11736849" cy="4847934"/>
          </a:xfrm>
        </p:spPr>
        <p:txBody>
          <a:bodyPr/>
          <a:lstStyle>
            <a:lvl1pPr marL="0" indent="0">
              <a:lnSpc>
                <a:spcPts val="2140"/>
              </a:lnSpc>
              <a:buFont typeface="+mj-lt"/>
              <a:buNone/>
              <a:tabLst/>
              <a:defRPr sz="2000" b="1"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38328" y="1197864"/>
            <a:ext cx="11694029" cy="340936"/>
          </a:xfrm>
        </p:spPr>
        <p:txBody>
          <a:bodyPr lIns="91440"/>
          <a:lstStyle>
            <a:lvl1pPr marL="0" indent="0">
              <a:spcBef>
                <a:spcPts val="0"/>
              </a:spcBef>
              <a:buNone/>
              <a:defRPr sz="2000" b="1" i="0">
                <a:latin typeface="Arial" panose="020B0604020202020204" pitchFamily="34" charset="0"/>
              </a:defRPr>
            </a:lvl1pPr>
            <a:lvl2pPr>
              <a:defRPr sz="2000"/>
            </a:lvl2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351608" y="2183999"/>
            <a:ext cx="5552803"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350520" y="3011394"/>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338328" y="119786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984091"/>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971281"/>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3340707"/>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2657517"/>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9038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95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3" name="Picture Placeholder 14">
            <a:extLst>
              <a:ext uri="{FF2B5EF4-FFF2-40B4-BE49-F238E27FC236}">
                <a16:creationId xmlns:a16="http://schemas.microsoft.com/office/drawing/2014/main" id="{DF680FD7-5F73-9AD1-1BFF-D886041FBED5}"/>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AE7169DC-85D5-0EBE-178A-DF1EEB6F7BE2}"/>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28535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198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189961" y="180168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6761788" y="180169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189961" y="207521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189961" y="265208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6761788" y="2652082"/>
            <a:ext cx="3319397" cy="534433"/>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189961" y="292560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189961" y="35024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6761788" y="3502474"/>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189961" y="37759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189961" y="434580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6761788" y="4345806"/>
            <a:ext cx="3319397" cy="5351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189961" y="462008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082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410732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77264"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77264"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77264"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77264"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70148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489715"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489716"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489716"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9F3DE3F6-DF5C-CDD6-4901-EF7AF8C387D3}"/>
              </a:ext>
            </a:extLst>
          </p:cNvPr>
          <p:cNvSpPr>
            <a:spLocks noGrp="1"/>
          </p:cNvSpPr>
          <p:nvPr>
            <p:ph type="pic" sz="quarter" idx="52" hasCustomPrompt="1"/>
          </p:nvPr>
        </p:nvSpPr>
        <p:spPr>
          <a:xfrm>
            <a:off x="1482178" y="4058915"/>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7359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70534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ags" Target="../tags/tag4.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7.xml"/><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E803D9-DAD4-F093-1F4F-BFB48C55CF38}"/>
              </a:ext>
            </a:extLst>
          </p:cNvPr>
          <p:cNvPicPr>
            <a:picLocks/>
          </p:cNvPicPr>
          <p:nvPr userDrawn="1"/>
        </p:nvPicPr>
        <p:blipFill>
          <a:blip r:embed="rId4"/>
          <a:srcRect/>
          <a:stretch/>
        </p:blipFill>
        <p:spPr>
          <a:xfrm>
            <a:off x="1524" y="0"/>
            <a:ext cx="12188952" cy="68580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235974" y="287768"/>
            <a:ext cx="11684308"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4" name="Picture 3">
            <a:extLst>
              <a:ext uri="{FF2B5EF4-FFF2-40B4-BE49-F238E27FC236}">
                <a16:creationId xmlns:a16="http://schemas.microsoft.com/office/drawing/2014/main" id="{8FAD2BD2-9EAD-C500-1F7F-31E03884D386}"/>
              </a:ext>
            </a:extLst>
          </p:cNvPr>
          <p:cNvPicPr>
            <a:picLocks noChangeAspect="1"/>
          </p:cNvPicPr>
          <p:nvPr userDrawn="1"/>
        </p:nvPicPr>
        <p:blipFill>
          <a:blip r:embed="rId11"/>
          <a:stretch>
            <a:fillRect/>
          </a:stretch>
        </p:blipFill>
        <p:spPr>
          <a:xfrm>
            <a:off x="1524" y="0"/>
            <a:ext cx="12188952" cy="6858000"/>
          </a:xfrm>
          <a:prstGeom prst="rect">
            <a:avLst/>
          </a:prstGeom>
        </p:spPr>
      </p:pic>
    </p:spTree>
    <p:custDataLst>
      <p:tags r:id="rId10"/>
    </p:custDataLst>
  </p:cSld>
  <p:clrMap bg1="lt1" tx1="dk1" bg2="lt2" tx2="dk2" accent1="accent1" accent2="accent2" accent3="accent3" accent4="accent4" accent5="accent5" accent6="accent6" hlink="hlink" folHlink="folHlink"/>
  <p:sldLayoutIdLst>
    <p:sldLayoutId id="2147485274" r:id="rId1"/>
    <p:sldLayoutId id="2147485275" r:id="rId2"/>
    <p:sldLayoutId id="2147485277" r:id="rId3"/>
    <p:sldLayoutId id="2147485276" r:id="rId4"/>
    <p:sldLayoutId id="2147485281" r:id="rId5"/>
    <p:sldLayoutId id="2147485279" r:id="rId6"/>
    <p:sldLayoutId id="2147485280" r:id="rId7"/>
    <p:sldLayoutId id="2147485278" r:id="rId8"/>
  </p:sldLayoutIdLst>
  <p:hf sldNum="0" hdr="0" dt="0"/>
  <p:txStyles>
    <p:titleStyle>
      <a:lvl1pPr algn="l" rtl="0" eaLnBrk="0" fontAlgn="base" hangingPunct="0">
        <a:lnSpc>
          <a:spcPct val="90000"/>
        </a:lnSpc>
        <a:spcBef>
          <a:spcPct val="0"/>
        </a:spcBef>
        <a:spcAft>
          <a:spcPct val="0"/>
        </a:spcAft>
        <a:defRPr sz="2800" b="1"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68" userDrawn="1">
          <p15:clr>
            <a:srgbClr val="F26B43"/>
          </p15:clr>
        </p15:guide>
        <p15:guide id="5" pos="7488" userDrawn="1">
          <p15:clr>
            <a:srgbClr val="F26B43"/>
          </p15:clr>
        </p15:guide>
        <p15:guide id="6" pos="912" userDrawn="1">
          <p15:clr>
            <a:srgbClr val="F26B43"/>
          </p15:clr>
        </p15:guide>
        <p15:guide id="7" pos="600" userDrawn="1">
          <p15:clr>
            <a:srgbClr val="F26B43"/>
          </p15:clr>
        </p15:guide>
        <p15:guide id="8" orient="horz" pos="1416" userDrawn="1">
          <p15:clr>
            <a:srgbClr val="F26B43"/>
          </p15:clr>
        </p15:guide>
        <p15:guide id="9" pos="4632" userDrawn="1">
          <p15:clr>
            <a:srgbClr val="F26B43"/>
          </p15:clr>
        </p15:guide>
        <p15:guide id="10" pos="4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4" y="4193177"/>
            <a:ext cx="1110830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pic>
        <p:nvPicPr>
          <p:cNvPr id="4" name="Picture 3">
            <a:extLst>
              <a:ext uri="{FF2B5EF4-FFF2-40B4-BE49-F238E27FC236}">
                <a16:creationId xmlns:a16="http://schemas.microsoft.com/office/drawing/2014/main" id="{92CE8497-7F2F-A9C6-956A-A996DD17EB47}"/>
              </a:ext>
            </a:extLst>
          </p:cNvPr>
          <p:cNvPicPr>
            <a:picLocks noChangeAspect="1"/>
          </p:cNvPicPr>
          <p:nvPr userDrawn="1"/>
        </p:nvPicPr>
        <p:blipFill>
          <a:blip r:embed="rId4"/>
          <a:stretch>
            <a:fillRect/>
          </a:stretch>
        </p:blipFill>
        <p:spPr>
          <a:xfrm>
            <a:off x="1524" y="0"/>
            <a:ext cx="12188952" cy="68580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ctr" rtl="0" eaLnBrk="0" fontAlgn="base" hangingPunct="0">
        <a:lnSpc>
          <a:spcPct val="90000"/>
        </a:lnSpc>
        <a:spcBef>
          <a:spcPct val="0"/>
        </a:spcBef>
        <a:spcAft>
          <a:spcPct val="0"/>
        </a:spcAft>
        <a:defRPr sz="40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78436" y="2115802"/>
            <a:ext cx="1093590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pic>
        <p:nvPicPr>
          <p:cNvPr id="4" name="Picture 3">
            <a:extLst>
              <a:ext uri="{FF2B5EF4-FFF2-40B4-BE49-F238E27FC236}">
                <a16:creationId xmlns:a16="http://schemas.microsoft.com/office/drawing/2014/main" id="{86D5AA2B-380D-1196-71BA-5D2C100050C9}"/>
              </a:ext>
            </a:extLst>
          </p:cNvPr>
          <p:cNvPicPr>
            <a:picLocks noChangeAspect="1"/>
          </p:cNvPicPr>
          <p:nvPr userDrawn="1"/>
        </p:nvPicPr>
        <p:blipFill>
          <a:blip r:embed="rId4"/>
          <a:stretch>
            <a:fillRect/>
          </a:stretch>
        </p:blipFill>
        <p:spPr>
          <a:xfrm>
            <a:off x="1524" y="0"/>
            <a:ext cx="12188952" cy="6858000"/>
          </a:xfrm>
          <a:prstGeom prst="rect">
            <a:avLst/>
          </a:prstGeom>
        </p:spPr>
      </p:pic>
    </p:spTree>
    <p:custDataLst>
      <p:tags r:id="rId3"/>
    </p:custDataLst>
    <p:extLst>
      <p:ext uri="{BB962C8B-B14F-4D97-AF65-F5344CB8AC3E}">
        <p14:creationId xmlns:p14="http://schemas.microsoft.com/office/powerpoint/2010/main" val="697278561"/>
      </p:ext>
    </p:extLst>
  </p:cSld>
  <p:clrMap bg1="lt1" tx1="dk1" bg2="lt2" tx2="dk2" accent1="accent1" accent2="accent2" accent3="accent3" accent4="accent4" accent5="accent5" accent6="accent6" hlink="hlink" folHlink="folHlink"/>
  <p:sldLayoutIdLst>
    <p:sldLayoutId id="2147485333" r:id="rId1"/>
  </p:sldLayoutIdLst>
  <p:hf sldNum="0" hdr="0" dt="0"/>
  <p:txStyles>
    <p:titleStyle>
      <a:lvl1pPr algn="ctr" rtl="0" eaLnBrk="0" fontAlgn="base" hangingPunct="0">
        <a:lnSpc>
          <a:spcPct val="90000"/>
        </a:lnSpc>
        <a:spcBef>
          <a:spcPct val="0"/>
        </a:spcBef>
        <a:spcAft>
          <a:spcPct val="0"/>
        </a:spcAft>
        <a:defRPr sz="4000" b="1" kern="1200">
          <a:solidFill>
            <a:schemeClr val="bg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342547" y="1193800"/>
            <a:ext cx="11581230" cy="45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pic>
        <p:nvPicPr>
          <p:cNvPr id="3" name="Picture 2">
            <a:extLst>
              <a:ext uri="{FF2B5EF4-FFF2-40B4-BE49-F238E27FC236}">
                <a16:creationId xmlns:a16="http://schemas.microsoft.com/office/drawing/2014/main" id="{68A8BC1D-6846-FE3C-A342-2A2E4A4A6266}"/>
              </a:ext>
            </a:extLst>
          </p:cNvPr>
          <p:cNvPicPr>
            <a:picLocks noChangeAspect="1"/>
          </p:cNvPicPr>
          <p:nvPr userDrawn="1"/>
        </p:nvPicPr>
        <p:blipFill>
          <a:blip r:embed="rId7"/>
          <a:stretch>
            <a:fillRect/>
          </a:stretch>
        </p:blipFill>
        <p:spPr>
          <a:xfrm>
            <a:off x="1524" y="0"/>
            <a:ext cx="12188952" cy="6858000"/>
          </a:xfrm>
          <a:prstGeom prst="rect">
            <a:avLst/>
          </a:prstGeom>
        </p:spPr>
      </p:pic>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2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0" indent="0" algn="l" rtl="0" eaLnBrk="0" fontAlgn="base" hangingPunct="0">
        <a:lnSpc>
          <a:spcPct val="90000"/>
        </a:lnSpc>
        <a:spcBef>
          <a:spcPts val="0"/>
        </a:spcBef>
        <a:spcAft>
          <a:spcPct val="0"/>
        </a:spcAft>
        <a:buFont typeface="Arial" panose="020B0604020202020204" pitchFamily="34" charset="0"/>
        <a:buNone/>
        <a:defRPr sz="1800" b="1"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hyperlink" Target="https://www.merchantadvisorygroup.or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8D8AB-33D6-2088-389F-6494F1FF4FCA}"/>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6" name="Content Placeholder 5">
            <a:extLst>
              <a:ext uri="{FF2B5EF4-FFF2-40B4-BE49-F238E27FC236}">
                <a16:creationId xmlns:a16="http://schemas.microsoft.com/office/drawing/2014/main" id="{5341EA0A-BEAD-8D96-5B35-3783E3167CBA}"/>
              </a:ext>
            </a:extLst>
          </p:cNvPr>
          <p:cNvSpPr>
            <a:spLocks noGrp="1"/>
          </p:cNvSpPr>
          <p:nvPr>
            <p:ph sz="quarter" idx="15"/>
          </p:nvPr>
        </p:nvSpPr>
        <p:spPr>
          <a:xfrm>
            <a:off x="160019"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7" name="Content Placeholder 6">
            <a:extLst>
              <a:ext uri="{FF2B5EF4-FFF2-40B4-BE49-F238E27FC236}">
                <a16:creationId xmlns:a16="http://schemas.microsoft.com/office/drawing/2014/main" id="{FA68C5D1-D5E6-48C1-3693-8D76A596DFB1}"/>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3" name="Title 2">
            <a:extLst>
              <a:ext uri="{FF2B5EF4-FFF2-40B4-BE49-F238E27FC236}">
                <a16:creationId xmlns:a16="http://schemas.microsoft.com/office/drawing/2014/main" id="{618BD016-DCFD-DC2A-5300-5158B8F30FFD}"/>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8" name="Text Placeholder 4">
            <a:extLst>
              <a:ext uri="{FF2B5EF4-FFF2-40B4-BE49-F238E27FC236}">
                <a16:creationId xmlns:a16="http://schemas.microsoft.com/office/drawing/2014/main" id="{2F7963CE-C868-3AB8-B172-0C29F31075E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304634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r>
              <a:rPr lang="en-US" dirty="0"/>
              <a:t>Lorem ipsum dolor Heading</a:t>
            </a:r>
          </a:p>
          <a:p>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endParaRPr lang="en-US" dirty="0"/>
          </a:p>
          <a:p>
            <a:r>
              <a:rPr lang="en-US" dirty="0"/>
              <a:t>SUBHEADING</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4BE07-4858-2339-E276-E8EDDCDD276B}"/>
              </a:ext>
            </a:extLst>
          </p:cNvPr>
          <p:cNvSpPr>
            <a:spLocks noGrp="1"/>
          </p:cNvSpPr>
          <p:nvPr>
            <p:ph type="title"/>
          </p:nvPr>
        </p:nvSpPr>
        <p:spPr/>
        <p:txBody>
          <a:bodyPr/>
          <a:lstStyle/>
          <a:p>
            <a:r>
              <a:rPr lang="en-US" dirty="0"/>
              <a:t>Section Break</a:t>
            </a:r>
          </a:p>
        </p:txBody>
      </p:sp>
    </p:spTree>
    <p:extLst>
      <p:ext uri="{BB962C8B-B14F-4D97-AF65-F5344CB8AC3E}">
        <p14:creationId xmlns:p14="http://schemas.microsoft.com/office/powerpoint/2010/main" val="354653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4430064" y="3207783"/>
            <a:ext cx="3331872" cy="135413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044141"/>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Session Title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p:txBody>
          <a:bodyPr/>
          <a:lstStyle/>
          <a:p>
            <a:r>
              <a:rPr lang="en-US" dirty="0"/>
              <a:t>Tile Lorem Ipsum Dolor</a:t>
            </a:r>
          </a:p>
          <a:p>
            <a:endParaRPr lang="en-US" dirty="0"/>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p:pic>
    </p:spTree>
    <p:extLst>
      <p:ext uri="{BB962C8B-B14F-4D97-AF65-F5344CB8AC3E}">
        <p14:creationId xmlns:p14="http://schemas.microsoft.com/office/powerpoint/2010/main" val="21916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a:fill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a:fillRect/>
          </a:stretch>
        </p:blipFill>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a:fillRect/>
          </a:stretch>
        </p:blipFill>
        <p:spPr/>
      </p:pic>
    </p:spTree>
    <p:extLst>
      <p:ext uri="{BB962C8B-B14F-4D97-AF65-F5344CB8AC3E}">
        <p14:creationId xmlns:p14="http://schemas.microsoft.com/office/powerpoint/2010/main" val="41502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F7E87C-D0FC-6438-6F5E-77AFDE4F59D4}"/>
              </a:ext>
            </a:extLst>
          </p:cNvPr>
          <p:cNvSpPr>
            <a:spLocks noGrp="1"/>
          </p:cNvSpPr>
          <p:nvPr>
            <p:ph type="title"/>
          </p:nvPr>
        </p:nvSpPr>
        <p:spPr/>
        <p:txBody>
          <a:bodyPr/>
          <a:lstStyle/>
          <a:p>
            <a:r>
              <a:rPr lang="en-US" dirty="0"/>
              <a:t>Session Title</a:t>
            </a:r>
          </a:p>
        </p:txBody>
      </p:sp>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p:txBody>
          <a:bodyPr/>
          <a:lstStyle/>
          <a:p>
            <a:r>
              <a:rPr lang="en-US" dirty="0"/>
              <a:t>Tile Lorem Ipsum Dolor</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p:txBody>
          <a:bodyPr/>
          <a:lstStyle/>
          <a:p>
            <a:r>
              <a:rPr lang="en-US" dirty="0"/>
              <a:t>Tile Lorem Ipsum Dolor</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p:txBody>
          <a:bodyPr/>
          <a:lstStyle/>
          <a:p>
            <a:r>
              <a:rPr lang="en-US" dirty="0"/>
              <a:t>Tile Lorem Ipsum Dolor</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a:srcRect l="233" r="233"/>
          <a:stretch>
            <a:fillRect/>
          </a:stretch>
        </p:blipFill>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a:srcRect l="233" r="233"/>
          <a:stretch>
            <a:fillRect/>
          </a:stretch>
        </p:blipFill>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a:srcRect l="233" r="233"/>
          <a:stretch>
            <a:fillRect/>
          </a:stretch>
        </p:blipFill>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a:srcRect l="233" r="233"/>
          <a:stretch>
            <a:fillRect/>
          </a:stretch>
        </p:blipFill>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a:srcRect t="9016" b="9016"/>
          <a:stretch>
            <a:fillRect/>
          </a:stretch>
        </p:blipFill>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a:srcRect t="9016" b="9016"/>
          <a:stretch>
            <a:fillRect/>
          </a:stretch>
        </p:blipFill>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a:srcRect t="8936" b="8936"/>
          <a:stretch>
            <a:fillRect/>
          </a:stretch>
        </p:blipFill>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a:srcRect t="9016" b="9016"/>
          <a:stretch>
            <a:fillRect/>
          </a:stretch>
        </p:blipFill>
        <p:spPr/>
      </p:pic>
    </p:spTree>
    <p:extLst>
      <p:ext uri="{BB962C8B-B14F-4D97-AF65-F5344CB8AC3E}">
        <p14:creationId xmlns:p14="http://schemas.microsoft.com/office/powerpoint/2010/main" val="177217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18C33FD6-8828-B77F-CF93-C4DD16EED851}"/>
              </a:ext>
            </a:extLst>
          </p:cNvPr>
          <p:cNvSpPr>
            <a:spLocks noGrp="1"/>
          </p:cNvSpPr>
          <p:nvPr>
            <p:ph type="title"/>
          </p:nvPr>
        </p:nvSpPr>
        <p:spPr>
          <a:xfrm>
            <a:off x="173736" y="287768"/>
            <a:ext cx="11746546" cy="630936"/>
          </a:xfrm>
        </p:spPr>
        <p:txBody>
          <a:bodyPr/>
          <a:lstStyle/>
          <a:p>
            <a:r>
              <a:rPr lang="en-US" dirty="0"/>
              <a:t>Session Title</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77264"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77264"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77264"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77264"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E16DD9-1DB2-C367-5600-00D04E483D00}"/>
              </a:ext>
            </a:extLst>
          </p:cNvPr>
          <p:cNvSpPr>
            <a:spLocks noGrp="1"/>
          </p:cNvSpPr>
          <p:nvPr>
            <p:ph type="title"/>
          </p:nvPr>
        </p:nvSpPr>
        <p:spPr>
          <a:xfrm>
            <a:off x="173736" y="287768"/>
            <a:ext cx="11746546" cy="630936"/>
          </a:xfrm>
        </p:spPr>
        <p:txBody>
          <a:bodyPr/>
          <a:lstStyle/>
          <a:p>
            <a:r>
              <a:rPr lang="en-US" dirty="0"/>
              <a:t>Session Title</a:t>
            </a:r>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489715" y="2989547"/>
            <a:ext cx="3078031" cy="329184"/>
          </a:xfrm>
        </p:spPr>
        <p:txBody>
          <a:bodyPr/>
          <a:lstStyle/>
          <a:p>
            <a:r>
              <a:rPr lang="en-US" dirty="0"/>
              <a:t>MODERATOR:</a:t>
            </a:r>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dirty="0"/>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dirty="0"/>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dirty="0"/>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dirty="0"/>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489716" y="3346163"/>
            <a:ext cx="3077132" cy="329184"/>
          </a:xfrm>
        </p:spPr>
        <p:txBody>
          <a:bodyPr/>
          <a:lstStyle/>
          <a:p>
            <a:r>
              <a:rPr lang="en-US" dirty="0"/>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489716" y="3702779"/>
            <a:ext cx="3077132" cy="329184"/>
          </a:xfrm>
        </p:spPr>
        <p:txBody>
          <a:bodyPr/>
          <a:lstStyle/>
          <a:p>
            <a:r>
              <a:rPr lang="en-US" dirty="0"/>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2"/>
          <a:srcRect l="156" r="156"/>
          <a:stretch/>
        </p:blipFill>
        <p:spPr>
          <a:xfrm>
            <a:off x="463830"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3"/>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4"/>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5"/>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6"/>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6"/>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6"/>
          <a:srcRect t="8948" b="8948"/>
          <a:stretch/>
        </p:blipFill>
        <p:spPr>
          <a:xfrm>
            <a:off x="9517044" y="4690224"/>
            <a:ext cx="1861746" cy="809903"/>
          </a:xfrm>
        </p:spPr>
      </p:pic>
      <p:pic>
        <p:nvPicPr>
          <p:cNvPr id="23" name="Picture Placeholder 22" descr="A blue and white logo&#10;&#10;Description automatically generated">
            <a:extLst>
              <a:ext uri="{FF2B5EF4-FFF2-40B4-BE49-F238E27FC236}">
                <a16:creationId xmlns:a16="http://schemas.microsoft.com/office/drawing/2014/main" id="{0AE2F060-ECB8-F245-B0BF-1DEAB9E15486}"/>
              </a:ext>
            </a:extLst>
          </p:cNvPr>
          <p:cNvPicPr>
            <a:picLocks noGrp="1" noChangeAspect="1"/>
          </p:cNvPicPr>
          <p:nvPr>
            <p:ph type="pic" sz="quarter" idx="52"/>
          </p:nvPr>
        </p:nvPicPr>
        <p:blipFill>
          <a:blip r:embed="rId7"/>
          <a:srcRect t="8947" b="8947"/>
          <a:stretch>
            <a:fillRect/>
          </a:stretch>
        </p:blipFill>
        <p:spPr/>
      </p:pic>
    </p:spTree>
    <p:extLst>
      <p:ext uri="{BB962C8B-B14F-4D97-AF65-F5344CB8AC3E}">
        <p14:creationId xmlns:p14="http://schemas.microsoft.com/office/powerpoint/2010/main" val="98381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5451</TotalTime>
  <Words>678</Words>
  <Application>Microsoft Office PowerPoint</Application>
  <PresentationFormat>Widescreen</PresentationFormat>
  <Paragraphs>105</Paragraphs>
  <Slides>13</Slides>
  <Notes>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Courier New</vt:lpstr>
      <vt:lpstr>Helvetica</vt:lpstr>
      <vt:lpstr>Raleway</vt:lpstr>
      <vt:lpstr>Wingdings</vt:lpstr>
      <vt:lpstr>1- PM24 Title - Date - Photo</vt:lpstr>
      <vt:lpstr>2- PM24 - Name Slides</vt:lpstr>
      <vt:lpstr>3- PM24 - Section</vt:lpstr>
      <vt:lpstr>1_3- PM24 - Section</vt:lpstr>
      <vt:lpstr>4- PM24 - Conference Content</vt:lpstr>
      <vt:lpstr>Chart</vt:lpstr>
      <vt:lpstr>INSTRUCTIONS – DELETE SLIDE BEFORE PRESENTING PowerPoint Guidelines and Best Practices</vt:lpstr>
      <vt:lpstr>PowerPoint Presentation</vt:lpstr>
      <vt:lpstr>Lorem Ipsum Dolor Title</vt:lpstr>
      <vt:lpstr>Session Title</vt:lpstr>
      <vt:lpstr>Session Title</vt:lpstr>
      <vt:lpstr>Session Title</vt:lpstr>
      <vt:lpstr>Session Title</vt:lpstr>
      <vt:lpstr>Session Title</vt:lpstr>
      <vt:lpstr>Session Title</vt:lpstr>
      <vt:lpstr>Lorem Ipsum Dolor Sit Amet Consectetur Ddipiscing</vt:lpstr>
      <vt:lpstr>Lorem Ipsum Dolor Sit Amet Consectetur Ddipiscing</vt:lpstr>
      <vt:lpstr>Section Break</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258</cp:revision>
  <dcterms:created xsi:type="dcterms:W3CDTF">2020-09-23T19:11:37Z</dcterms:created>
  <dcterms:modified xsi:type="dcterms:W3CDTF">2026-04-14T01:05:36Z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