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6" r:id="rId4"/>
    <p:sldId id="273" r:id="rId5"/>
    <p:sldId id="277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6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2"/>
    <a:srgbClr val="FBC41E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53" d="100"/>
          <a:sy n="53" d="100"/>
        </p:scale>
        <p:origin x="3024" y="168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F6861-461A-9D42-48CF-9A76426477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882" y="10014747"/>
            <a:ext cx="12536237" cy="297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8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4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-payments-conference-2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17296-AC84-2B39-B50C-DBF7209E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42" y="374889"/>
            <a:ext cx="9164917" cy="217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6C4020D-C5AE-D67A-7D9D-F9AE15DFB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42" y="374889"/>
            <a:ext cx="9164917" cy="217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524464-398D-B951-7DE6-23ABE0E37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9"/>
            <a:ext cx="5887898" cy="52013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</a:t>
            </a: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02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21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Conference this September. Register for the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 and share the excitement centered around this event! 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SEPTEBER 21):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the MAG Payments Conference,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Conference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(SEPTEMBER 2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-SEPTEMBER 26):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2026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677F4-FD8F-CE75-DE89-E44F7B36F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69" y="440695"/>
            <a:ext cx="4683110" cy="1113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2BFB1340-7C9B-2FB9-A043-AAD5C55176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25693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312647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7796</TotalTime>
  <Words>414</Words>
  <Application>Microsoft Macintosh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68</cp:revision>
  <dcterms:created xsi:type="dcterms:W3CDTF">2023-02-16T19:19:06Z</dcterms:created>
  <dcterms:modified xsi:type="dcterms:W3CDTF">2026-04-30T16:52:45Z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