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4" r:id="rId4"/>
    <p:sldId id="273" r:id="rId5"/>
    <p:sldId id="275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4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E2"/>
    <a:srgbClr val="FBC41E"/>
    <a:srgbClr val="073174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>
      <p:cViewPr varScale="1">
        <p:scale>
          <a:sx n="53" d="100"/>
          <a:sy n="53" d="100"/>
        </p:scale>
        <p:origin x="3024" y="168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9AAF03-F9C5-BD21-C303-C4F8C8941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E17DFA-7E95-69D4-6091-6D1737C7DD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882" y="10014747"/>
            <a:ext cx="12536237" cy="2975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customXml" Target="../ink/ink1.xml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4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chantadvisorygroup.org/conferences/mag-payments-conference-26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hyperlink" Target="https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(Headshot)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E8486-62D2-A375-0F3C-E8049E4F941C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06AB36-D828-B205-87A3-EA69E5AFB3A7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8397BD79-6619-A7A5-2DF0-322B9BE90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542" y="374889"/>
            <a:ext cx="9164917" cy="217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9" b="439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FDC417-F11C-7F68-05F4-A5E554094C8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0091E2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5D92990-648F-B127-35B0-9D4B9520B0CD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0091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E7DB02B-3F8D-A69F-A605-4809C1C082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542" y="374889"/>
            <a:ext cx="9164917" cy="21783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5D2BFF1-2CE4-D139-3C9D-7E9C50CD96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230488"/>
            <a:ext cx="5887898" cy="52013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79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6032F8-00CD-B62F-2E55-3FC51BB52E90}"/>
              </a:ext>
            </a:extLst>
          </p:cNvPr>
          <p:cNvSpPr txBox="1"/>
          <p:nvPr/>
        </p:nvSpPr>
        <p:spPr>
          <a:xfrm>
            <a:off x="300802" y="2204753"/>
            <a:ext cx="13114395" cy="10972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SEPTEMBER 21):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part of the MAG Payments Conference agenda this September for [INSERT SESSION TITLE]. Register for the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today and share the excitement centered around this event!</a:t>
            </a: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https://www.merchantadvisorygroup.org/conferences/mag-payments-conference-26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SEPTEMBER 21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 speaker at the MAG Payments Conference, which invites industry experts to discuss various topics including fraud, payments processing, alternative payments, and authentication. I strongly recommend securing your spot and registering today!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b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https://www.merchantadvisorygroup.org/conferences/mag-payments-conference-26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200" b="1" u="sng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SEPTEMBER 26: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Conference aims to cultivate enduring partnerships and provide valuable insights from payments industry experts. I am thrilled to take the stage and share my perspective during the [INSERT SESSION TITLE]. I look forward to seeing you there! 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https://www.merchantadvisorygroup.org/conferences/mag-payments-conference-26</a:t>
            </a:r>
            <a:endParaRPr lang="en-US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SEPTEMBER 22-SEPTEMBER 26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 </a:t>
            </a:r>
            <a:endParaRPr lang="en-US" sz="2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2026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[less than a week away/starts tomorrow]! I am excited to join payments experts to discuss industry challenges and opportunities for both business and tech-minded individuals. I hope to see you there! 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MAGPaymentsConference</a:t>
            </a:r>
            <a:endParaRPr lang="en-US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https://www.merchantadvisorygroup.org/conferences/mag-payments-conference-26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565E96-1C32-473A-BA09-F5F3F266B4A2}"/>
              </a:ext>
            </a:extLst>
          </p:cNvPr>
          <p:cNvSpPr txBox="1"/>
          <p:nvPr/>
        </p:nvSpPr>
        <p:spPr>
          <a:xfrm>
            <a:off x="5955322" y="584971"/>
            <a:ext cx="776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Sponsor Social Share Kit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9B6F40-D0A0-6D78-2F1E-4893D2AEE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69" y="440695"/>
            <a:ext cx="4683110" cy="11130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smiling at camera&#10;&#10;Description automatically generated">
            <a:extLst>
              <a:ext uri="{FF2B5EF4-FFF2-40B4-BE49-F238E27FC236}">
                <a16:creationId xmlns:a16="http://schemas.microsoft.com/office/drawing/2014/main" id="{6469A58C-B627-1691-DFAC-F65DCFA01D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46" b="3346"/>
          <a:stretch>
            <a:fillRect/>
          </a:stretch>
        </p:blipFill>
        <p:spPr>
          <a:xfrm>
            <a:off x="3914051" y="3230488"/>
            <a:ext cx="5887898" cy="5201365"/>
          </a:xfrm>
        </p:spPr>
      </p:pic>
    </p:spTree>
    <p:extLst>
      <p:ext uri="{BB962C8B-B14F-4D97-AF65-F5344CB8AC3E}">
        <p14:creationId xmlns:p14="http://schemas.microsoft.com/office/powerpoint/2010/main" val="42090694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7827</TotalTime>
  <Words>442</Words>
  <Application>Microsoft Macintosh PowerPoint</Application>
  <PresentationFormat>Custom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64</cp:revision>
  <dcterms:created xsi:type="dcterms:W3CDTF">2023-02-16T19:19:06Z</dcterms:created>
  <dcterms:modified xsi:type="dcterms:W3CDTF">2026-04-30T16:58:40Z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