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80" r:id="rId4"/>
    <p:sldId id="273" r:id="rId5"/>
    <p:sldId id="279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80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5B0"/>
    <a:srgbClr val="30B6D9"/>
    <a:srgbClr val="0091E2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6327"/>
  </p:normalViewPr>
  <p:slideViewPr>
    <p:cSldViewPr snapToGrid="0">
      <p:cViewPr varScale="1">
        <p:scale>
          <a:sx n="52" d="100"/>
          <a:sy n="52" d="100"/>
        </p:scale>
        <p:origin x="3032" y="21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C5D86-2EBB-2A9F-4816-1DA1D631BC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201" y="10210595"/>
            <a:ext cx="12781598" cy="2399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tags" Target="../tags/tag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4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mag-payments-summit-singapore-2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15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D1C8BBE-D7A2-B272-249B-FDF18F62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27" y="396312"/>
            <a:ext cx="9740947" cy="1806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" b="439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15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9D0F52A-94F9-A124-ED83-1E8BB5C12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527" y="396312"/>
            <a:ext cx="9740947" cy="1806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AC591B-6302-9CBC-E0D9-5DF55C3996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4B339-C76B-CFB7-FA3B-B5936D3F5BF8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 Social Share Kit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45443-1D01-0A74-A2FD-10931DF078AF}"/>
              </a:ext>
            </a:extLst>
          </p:cNvPr>
          <p:cNvSpPr txBox="1"/>
          <p:nvPr/>
        </p:nvSpPr>
        <p:spPr>
          <a:xfrm>
            <a:off x="300802" y="2204753"/>
            <a:ext cx="13114395" cy="110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OCTOBER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the MAG Payments Summit-Singapore 26, happening 20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-21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October 2026. Register for the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today and share the excitement centered around this event! </a:t>
            </a:r>
          </a:p>
          <a:p>
            <a:r>
              <a:rPr lang="en-US" sz="2400" dirty="0">
                <a:hlinkClick r:id="rId3" tooltip="https://www.merchantadvisorygroup.org/conferences/mag-payments-summit-singapore-26"/>
              </a:rPr>
              <a:t>https://www.merchantadvisorygroup.org/conferences/mag-payments-summit-singapore-26</a:t>
            </a:r>
            <a:endParaRPr lang="en-US" sz="2400" dirty="0"/>
          </a:p>
          <a:p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12 OCTOBER):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the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Summit-Singapore 26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3" tooltip="https://www.merchantadvisorygroup.org/conferences/mag-payments-summit-singapore-26"/>
              </a:rPr>
              <a:t>https://www.merchantadvisorygroup.org/conferences/mag-payments-summit-singapore-26</a:t>
            </a:r>
            <a:endParaRPr lang="en-US" sz="2400" dirty="0"/>
          </a:p>
          <a:p>
            <a:endParaRPr lang="en-US" sz="24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19 OCTOBER: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Summit-Singapore 26 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hlinkClick r:id="rId3" tooltip="https://www.merchantadvisorygroup.org/conferences/mag-payments-summit-singapore-26"/>
              </a:rPr>
              <a:t>https://www.merchantadvisorygroup.org/conferences/mag-payments-summit-singapore-26</a:t>
            </a:r>
            <a:endParaRPr lang="en-US" sz="2400" dirty="0"/>
          </a:p>
          <a:p>
            <a:endParaRPr lang="en-US" sz="2400" b="1" u="sng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</a:t>
            </a:r>
            <a:r>
              <a:rPr lang="en-US" sz="2800" b="1" u="sng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(13 OCTOBER- 19 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OCTOBER):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Summit-Singapore 26 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r>
              <a:rPr lang="en-US" sz="2400" dirty="0">
                <a:hlinkClick r:id="rId3" tooltip="https://www.merchantadvisorygroup.org/conferences/mag-payments-summit-singapore-26"/>
              </a:rPr>
              <a:t>https://www.merchantadvisorygroup.org/conferences/mag-payments-summit-singapore-26</a:t>
            </a:r>
            <a:endParaRPr lang="en-US" sz="2400" dirty="0"/>
          </a:p>
          <a:p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DD1EF-3FF3-AC89-84C7-41B0D3DF3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01" y="565398"/>
            <a:ext cx="4383759" cy="813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A2A2655C-86DD-BD7F-9C8B-4D5129A940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859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7849</TotalTime>
  <Words>425</Words>
  <Application>Microsoft Macintosh PowerPoint</Application>
  <PresentationFormat>Custom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73</cp:revision>
  <dcterms:created xsi:type="dcterms:W3CDTF">2023-02-16T19:19:06Z</dcterms:created>
  <dcterms:modified xsi:type="dcterms:W3CDTF">2026-04-30T19:19:36Z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