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ink/ink1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  <p:sldId id="271" r:id="rId3"/>
    <p:sldId id="277" r:id="rId4"/>
    <p:sldId id="273" r:id="rId5"/>
    <p:sldId id="276" r:id="rId6"/>
  </p:sldIdLst>
  <p:sldSz cx="13716000" cy="13716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B8F56FF-03A4-45DA-943D-24ED1103C009}">
          <p14:sldIdLst>
            <p14:sldId id="270"/>
            <p14:sldId id="271"/>
          </p14:sldIdLst>
        </p14:section>
        <p14:section name="Templates" id="{37261116-52FD-48D9-9F89-B695E9DFF16C}">
          <p14:sldIdLst>
            <p14:sldId id="277"/>
          </p14:sldIdLst>
        </p14:section>
        <p14:section name="Suggested Social Posts" id="{DC1FB6B2-8F8F-4F12-9781-9C56715B7518}">
          <p14:sldIdLst>
            <p14:sldId id="273"/>
          </p14:sldIdLst>
        </p14:section>
        <p14:section name="Examples" id="{82D2DE65-65D2-4C2C-92F7-64747026A289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6D9"/>
    <a:srgbClr val="0091E2"/>
    <a:srgbClr val="073174"/>
    <a:srgbClr val="FBC41E"/>
    <a:srgbClr val="003680"/>
    <a:srgbClr val="E6E6E6"/>
    <a:srgbClr val="0D57CE"/>
    <a:srgbClr val="FFFFFF"/>
    <a:srgbClr val="ED2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>
      <p:cViewPr varScale="1">
        <p:scale>
          <a:sx n="53" d="100"/>
          <a:sy n="53" d="100"/>
        </p:scale>
        <p:origin x="3024" y="176"/>
      </p:cViewPr>
      <p:guideLst>
        <p:guide orient="horz" pos="4320"/>
        <p:guide pos="2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8T16:22:19.0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25 1 24575,'-12'1'0,"7"0"0,-3 0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F915419-CA88-E1F7-047A-13DABD8FD3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3" b="83"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F3066EB-80E5-D71E-D365-94C336AF63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708" y="9459260"/>
            <a:ext cx="12558584" cy="1606342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600" i="0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0091E2">
                      <a:alpha val="40000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Click to enter #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B3EDC4-24B8-1372-D696-CD13A7C16603}"/>
              </a:ext>
            </a:extLst>
          </p:cNvPr>
          <p:cNvSpPr txBox="1"/>
          <p:nvPr userDrawn="1"/>
        </p:nvSpPr>
        <p:spPr>
          <a:xfrm>
            <a:off x="2919284" y="7902996"/>
            <a:ext cx="7877432" cy="1685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lvl="0" indent="0" algn="ctr" defTabSz="1371600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11500" i="1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FBC41E">
                      <a:alpha val="40000"/>
                    </a:srgbClr>
                  </a:outerShdw>
                </a:effectLst>
                <a:latin typeface="Raleway Black" pitchFamily="2" charset="0"/>
              </a:defRPr>
            </a:lvl1pPr>
            <a:lvl2pPr marL="1028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/>
            </a:lvl2pPr>
            <a:lvl3pPr marL="1714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/>
            </a:lvl3pPr>
            <a:lvl4pPr marL="2400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4pPr>
            <a:lvl5pPr marL="30861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5pPr>
            <a:lvl6pPr marL="37719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6pPr>
            <a:lvl7pPr marL="4457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7pPr>
            <a:lvl8pPr marL="5143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8pPr>
            <a:lvl9pPr marL="5829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9pPr>
          </a:lstStyle>
          <a:p>
            <a:pPr lvl="0" algn="ctr"/>
            <a:r>
              <a:rPr lang="en-US" i="0" dirty="0">
                <a:effectLst>
                  <a:outerShdw blurRad="50800" dist="38100" dir="10800000" sx="101000" sy="101000" algn="r" rotWithShape="0">
                    <a:srgbClr val="0091E2"/>
                  </a:outerShdw>
                </a:effectLst>
                <a:latin typeface="Arial Black" panose="020B0A04020102020204" pitchFamily="34" charset="0"/>
              </a:rPr>
              <a:t>BOOTH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00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475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customXml" Target="../ink/ink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3D80-9D8D-A94A-B247-3E7FB7B8D04B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11DD-5CA4-F741-84CA-28B85B02C1E6}" type="slidenum">
              <a:rPr lang="en-US" smtClean="0"/>
              <a:t>‹#›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14:cNvPr>
              <p14:cNvContentPartPr/>
              <p14:nvPr userDrawn="1"/>
            </p14:nvContentPartPr>
            <p14:xfrm>
              <a:off x="-2001788" y="3661043"/>
              <a:ext cx="9360" cy="1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2007908" y="3654923"/>
                <a:ext cx="21600" cy="13680"/>
              </a:xfrm>
              <a:prstGeom prst="rect">
                <a:avLst/>
              </a:prstGeom>
            </p:spPr>
          </p:pic>
        </mc:Fallback>
      </mc:AlternateContent>
    </p:spTree>
    <p:custDataLst>
      <p:tags r:id="rId4"/>
    </p:custDataLst>
    <p:extLst>
      <p:ext uri="{BB962C8B-B14F-4D97-AF65-F5344CB8AC3E}">
        <p14:creationId xmlns:p14="http://schemas.microsoft.com/office/powerpoint/2010/main" val="180075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chantadvisorygroup.org/conferences/mag-payments-summit-singapore-26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hyperlink" Target="http://www.linkedin.com/company/merchant-advisory-group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552692-174D-5860-AD70-FA22D984CCED}"/>
              </a:ext>
            </a:extLst>
          </p:cNvPr>
          <p:cNvSpPr txBox="1"/>
          <p:nvPr/>
        </p:nvSpPr>
        <p:spPr>
          <a:xfrm>
            <a:off x="1160584" y="6002215"/>
            <a:ext cx="11664461" cy="6370975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 3 you will find the template for promoting your role at our event. Examples are at the back of this deck.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information (Booth Number) – see next screen for detailed instructions on how to do this.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 the appropriate slides as JPGs which will fit neatly into your social media platform!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the “Kit” (MS Word document) that fits your situation to source suggested pre-, during, and post- conference social media posts.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925AAE-CF24-7BE6-114B-DAC85304CDB8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Using the </a:t>
            </a:r>
          </a:p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Templates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47B46A1-0B35-2AA4-238D-7790F6CCBCF6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15A5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BF8412E-4D7F-93EA-21AF-9915DFBCF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527" y="396312"/>
            <a:ext cx="9740947" cy="18069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36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7CFB2-49CE-B20D-6AF7-E8C57958061B}"/>
              </a:ext>
            </a:extLst>
          </p:cNvPr>
          <p:cNvSpPr txBox="1"/>
          <p:nvPr/>
        </p:nvSpPr>
        <p:spPr>
          <a:xfrm>
            <a:off x="926123" y="6025661"/>
            <a:ext cx="7444154" cy="6924973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placeholder.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in the Images group, click “Pictures” and then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Device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dialog box that opens, navigate to the photo you want to insert and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best results crop or resize your photo or logo before adding it to the template.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609FCA-5C5B-18E5-48C7-C29FF7D2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3" b="493"/>
          <a:stretch/>
        </p:blipFill>
        <p:spPr>
          <a:xfrm>
            <a:off x="9018495" y="6025661"/>
            <a:ext cx="3588384" cy="3556907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66E212-8315-E7F5-DEFD-6AD3B766C7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5" t="3139" r="4825" b="16893"/>
          <a:stretch/>
        </p:blipFill>
        <p:spPr>
          <a:xfrm>
            <a:off x="9018495" y="9805273"/>
            <a:ext cx="3588384" cy="3529163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89A1ED-88E8-B287-BEB0-F5DBA8C3068B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Insert Picture in</a:t>
            </a:r>
          </a:p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PowerPoint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79E52C-9927-C362-1E3E-C1576E58AC60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15A5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AFD2AA5-0E7D-8ACB-8FAB-7A2AD6EEF8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7527" y="396312"/>
            <a:ext cx="9740947" cy="18069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200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C41458-696D-30CA-907E-293E4C1CFB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6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7A582D-7811-BD17-2F83-8E06241C7371}"/>
              </a:ext>
            </a:extLst>
          </p:cNvPr>
          <p:cNvSpPr/>
          <p:nvPr/>
        </p:nvSpPr>
        <p:spPr>
          <a:xfrm>
            <a:off x="0" y="0"/>
            <a:ext cx="13716000" cy="2016690"/>
          </a:xfrm>
          <a:prstGeom prst="rect">
            <a:avLst/>
          </a:prstGeom>
          <a:solidFill>
            <a:srgbClr val="073174"/>
          </a:solidFill>
          <a:ln>
            <a:solidFill>
              <a:srgbClr val="0731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F8352F-DB53-A243-6CDD-3F74605FE23B}"/>
              </a:ext>
            </a:extLst>
          </p:cNvPr>
          <p:cNvSpPr txBox="1"/>
          <p:nvPr/>
        </p:nvSpPr>
        <p:spPr>
          <a:xfrm>
            <a:off x="4133588" y="584973"/>
            <a:ext cx="958241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b="1" kern="1400" spc="-5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Exhibitor Social Share Kit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64E20A-B611-4871-1AA9-8A19285E6372}"/>
              </a:ext>
            </a:extLst>
          </p:cNvPr>
          <p:cNvSpPr txBox="1"/>
          <p:nvPr/>
        </p:nvSpPr>
        <p:spPr>
          <a:xfrm>
            <a:off x="319414" y="2129453"/>
            <a:ext cx="13077171" cy="10479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200"/>
              </a:spcBef>
              <a:spcAft>
                <a:spcPts val="60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OCTOBER):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1: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excited to be an exhibitor at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Summit-Singapore 26, happening 20-21 October 2026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Register for the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Summit 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and share the excitement centered around this event! </a:t>
            </a:r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br>
              <a:rPr lang="en-US" sz="2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2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</a:t>
            </a:r>
            <a:r>
              <a:rPr lang="en-US" sz="2800" b="1" u="sng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UNTIL </a:t>
            </a:r>
            <a:r>
              <a:rPr lang="en-US" sz="2800" b="1" u="sng" ker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OCTOBER):</a:t>
            </a:r>
            <a:endParaRPr lang="en-US" sz="28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2: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privileged to be an exhibitor at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Summit-Singapore 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which invites industry experts to discuss various topics including fraud, payments processing, alternative payments, and authentication. I strongly recommend securing your spot and registering today!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endParaRPr lang="en-US" sz="2200" b="1" u="sng" kern="0" dirty="0">
              <a:solidFill>
                <a:srgbClr val="0563C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UNTIL 19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OCTOBER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3: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Summit-Singapore 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aims to cultivate enduring partnerships and provide valuable insights from payments industry experts. I am thrilled to be exhibiting at Booth [INSERT BOOTH NUMBER] and look forward to seeing you there!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endParaRPr lang="en-US" sz="2200" b="1" u="sng" kern="0" dirty="0">
              <a:solidFill>
                <a:srgbClr val="0563C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WHEN REGISTRATION IS CLOSED (13 OCTOBER- 19 OCTOBER): </a:t>
            </a:r>
            <a:endParaRPr lang="en-US" sz="32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4: 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MAG Payments Summit-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Singapore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26 is [less than a week away/starts tomorrow]! I am excited to join payments experts to discuss industry challenges and opportunities for both business and tech-minded individuals. I hope to see you there! 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120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 INFORMATION:</a:t>
            </a:r>
          </a:p>
          <a:p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HASHTAG: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#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MAGPaymentsSummit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LINKS: </a:t>
            </a:r>
          </a:p>
          <a:p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r>
              <a:rPr lang="en-US" sz="2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www.linkedin.com/company/merchant-advisory-group/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99BA71-1F34-C510-3AD8-0D61446A92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701" y="565398"/>
            <a:ext cx="4383759" cy="8131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8286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8CBF09-4447-8782-DF9B-B724C52E68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333</a:t>
            </a:r>
          </a:p>
        </p:txBody>
      </p:sp>
    </p:spTree>
    <p:extLst>
      <p:ext uri="{BB962C8B-B14F-4D97-AF65-F5344CB8AC3E}">
        <p14:creationId xmlns:p14="http://schemas.microsoft.com/office/powerpoint/2010/main" val="625482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veUJT0an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7795</TotalTime>
  <Words>446</Words>
  <Application>Microsoft Macintosh PowerPoint</Application>
  <PresentationFormat>Custom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Wohlberg</dc:creator>
  <cp:lastModifiedBy>Abby Arseneau</cp:lastModifiedBy>
  <cp:revision>65</cp:revision>
  <dcterms:created xsi:type="dcterms:W3CDTF">2023-02-16T19:19:06Z</dcterms:created>
  <dcterms:modified xsi:type="dcterms:W3CDTF">2026-04-30T19:22:12Z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BC6AEEAA-DB4C-4EEF-9CB0-71634388B925</vt:lpwstr>
  </property>
  <property fmtid="{D5CDD505-2E9C-101B-9397-08002B2CF9AE}" pid="3" name="ArticulatePath">
    <vt:lpwstr>PM24_Social-Template_Speaker</vt:lpwstr>
  </property>
</Properties>
</file>