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ink/ink1.xml" ContentType="application/inkml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0" r:id="rId2"/>
    <p:sldId id="271" r:id="rId3"/>
    <p:sldId id="274" r:id="rId4"/>
    <p:sldId id="273" r:id="rId5"/>
    <p:sldId id="275" r:id="rId6"/>
  </p:sldIdLst>
  <p:sldSz cx="13716000" cy="13716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6B8F56FF-03A4-45DA-943D-24ED1103C009}">
          <p14:sldIdLst>
            <p14:sldId id="270"/>
            <p14:sldId id="271"/>
          </p14:sldIdLst>
        </p14:section>
        <p14:section name="Templates" id="{37261116-52FD-48D9-9F89-B695E9DFF16C}">
          <p14:sldIdLst>
            <p14:sldId id="274"/>
          </p14:sldIdLst>
        </p14:section>
        <p14:section name="Suggested Social Posts" id="{DC1FB6B2-8F8F-4F12-9781-9C56715B7518}">
          <p14:sldIdLst>
            <p14:sldId id="273"/>
          </p14:sldIdLst>
        </p14:section>
        <p14:section name="Examples" id="{82D2DE65-65D2-4C2C-92F7-64747026A289}">
          <p14:sldIdLst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2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63C1"/>
    <a:srgbClr val="0091E2"/>
    <a:srgbClr val="30B6D9"/>
    <a:srgbClr val="073174"/>
    <a:srgbClr val="FBC41E"/>
    <a:srgbClr val="003680"/>
    <a:srgbClr val="E6E6E6"/>
    <a:srgbClr val="0D57CE"/>
    <a:srgbClr val="FFFFFF"/>
    <a:srgbClr val="ED2A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327"/>
  </p:normalViewPr>
  <p:slideViewPr>
    <p:cSldViewPr snapToGrid="0">
      <p:cViewPr varScale="1">
        <p:scale>
          <a:sx n="53" d="100"/>
          <a:sy n="53" d="100"/>
        </p:scale>
        <p:origin x="3024" y="192"/>
      </p:cViewPr>
      <p:guideLst>
        <p:guide orient="horz" pos="4320"/>
        <p:guide pos="2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8T16:22:19.02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25 1 24575,'-12'1'0,"7"0"0,-3 0 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8708FE-415E-1BCD-253E-F80A2B99B4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-12357"/>
            <a:ext cx="13715999" cy="1371599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4E388E0-F47D-1EB9-CB30-A94DE35D5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14051" y="3558732"/>
            <a:ext cx="5887898" cy="520136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DDA87-8EB1-CA9B-6028-89A3FE923C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7201" y="10210595"/>
            <a:ext cx="12781598" cy="23992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296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12475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1.xml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3D80-9D8D-A94A-B247-3E7FB7B8D04B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11DD-5CA4-F741-84CA-28B85B02C1E6}" type="slidenum">
              <a:rPr lang="en-US" smtClean="0"/>
              <a:t>‹#›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78150F3-6FD1-000C-FB99-BA7CC3566C2A}"/>
                  </a:ext>
                </a:extLst>
              </p14:cNvPr>
              <p14:cNvContentPartPr/>
              <p14:nvPr userDrawn="1"/>
            </p14:nvContentPartPr>
            <p14:xfrm>
              <a:off x="-2001788" y="3661043"/>
              <a:ext cx="9360" cy="1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78150F3-6FD1-000C-FB99-BA7CC3566C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2007908" y="3654923"/>
                <a:ext cx="21600" cy="13680"/>
              </a:xfrm>
              <a:prstGeom prst="rect">
                <a:avLst/>
              </a:prstGeom>
            </p:spPr>
          </p:pic>
        </mc:Fallback>
      </mc:AlternateContent>
    </p:spTree>
    <p:custDataLst>
      <p:tags r:id="rId4"/>
    </p:custDataLst>
    <p:extLst>
      <p:ext uri="{BB962C8B-B14F-4D97-AF65-F5344CB8AC3E}">
        <p14:creationId xmlns:p14="http://schemas.microsoft.com/office/powerpoint/2010/main" val="180075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chantadvisorygroup.org/conferences/mag-payments-summit-singapore-26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hyperlink" Target="https://www.linkedin.com/company/merchant-advisory-group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552692-174D-5860-AD70-FA22D984CCED}"/>
              </a:ext>
            </a:extLst>
          </p:cNvPr>
          <p:cNvSpPr txBox="1"/>
          <p:nvPr/>
        </p:nvSpPr>
        <p:spPr>
          <a:xfrm>
            <a:off x="1160584" y="6002215"/>
            <a:ext cx="11664461" cy="6370975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 3 you will find the template for promoting your role at our event. Examples are at the back of this deck.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the information (Headshot) – see next screen for detailed instructions on how to do this.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the appropriate slides as JPGs which will fit neatly into your social media platform!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the “Kit” (MS Word document) that fits your situation to source suggested pre-, during, and post- conference social media posts.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BB760D-172F-A493-83BA-86F17E53A83A}"/>
              </a:ext>
            </a:extLst>
          </p:cNvPr>
          <p:cNvSpPr txBox="1"/>
          <p:nvPr/>
        </p:nvSpPr>
        <p:spPr>
          <a:xfrm>
            <a:off x="0" y="2672862"/>
            <a:ext cx="13716000" cy="2800767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Using the </a:t>
            </a:r>
          </a:p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Templates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4383069-6195-E647-E2BF-44D8F00BE8F7}"/>
              </a:ext>
            </a:extLst>
          </p:cNvPr>
          <p:cNvCxnSpPr/>
          <p:nvPr/>
        </p:nvCxnSpPr>
        <p:spPr>
          <a:xfrm>
            <a:off x="1160584" y="5549030"/>
            <a:ext cx="11428074" cy="0"/>
          </a:xfrm>
          <a:prstGeom prst="line">
            <a:avLst/>
          </a:prstGeom>
          <a:ln w="57150">
            <a:solidFill>
              <a:srgbClr val="15A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0E3C806-22B2-5519-D4E6-87F77210C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527" y="396312"/>
            <a:ext cx="9740947" cy="18069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736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C7CFB2-49CE-B20D-6AF7-E8C57958061B}"/>
              </a:ext>
            </a:extLst>
          </p:cNvPr>
          <p:cNvSpPr txBox="1"/>
          <p:nvPr/>
        </p:nvSpPr>
        <p:spPr>
          <a:xfrm>
            <a:off x="926123" y="6025661"/>
            <a:ext cx="7444154" cy="6924973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placeholder.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insert tab, in the Images group, click “Pictures” and then click “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Device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dialog box that opens, navigate to the photo you want to insert and click “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best results crop or resize your photo or logo before adding it to the template.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09FCA-5C5B-18E5-48C7-C29FF7D2B1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9" b="279"/>
          <a:stretch/>
        </p:blipFill>
        <p:spPr>
          <a:xfrm>
            <a:off x="9018495" y="6025661"/>
            <a:ext cx="3588384" cy="3556907"/>
          </a:xfrm>
          <a:prstGeom prst="rect">
            <a:avLst/>
          </a:prstGeom>
          <a:ln w="28575">
            <a:solidFill>
              <a:srgbClr val="0091E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66E212-8315-E7F5-DEFD-6AD3B766C7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5" t="3139" r="4825" b="16893"/>
          <a:stretch/>
        </p:blipFill>
        <p:spPr>
          <a:xfrm>
            <a:off x="9018495" y="9805273"/>
            <a:ext cx="3588384" cy="3529163"/>
          </a:xfrm>
          <a:prstGeom prst="rect">
            <a:avLst/>
          </a:prstGeom>
          <a:ln w="28575">
            <a:solidFill>
              <a:srgbClr val="0091E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F07579-BA5E-F38C-71A9-3843260D62D0}"/>
              </a:ext>
            </a:extLst>
          </p:cNvPr>
          <p:cNvSpPr txBox="1"/>
          <p:nvPr/>
        </p:nvSpPr>
        <p:spPr>
          <a:xfrm>
            <a:off x="0" y="2672862"/>
            <a:ext cx="13716000" cy="2800767"/>
          </a:xfrm>
          <a:prstGeom prst="rect">
            <a:avLst/>
          </a:prstGeom>
          <a:solidFill>
            <a:srgbClr val="07317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Insert Picture in</a:t>
            </a:r>
          </a:p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PowerPoint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974300-5F78-A834-9EDF-799E9A4AFE8A}"/>
              </a:ext>
            </a:extLst>
          </p:cNvPr>
          <p:cNvCxnSpPr/>
          <p:nvPr/>
        </p:nvCxnSpPr>
        <p:spPr>
          <a:xfrm>
            <a:off x="1160584" y="5549030"/>
            <a:ext cx="11428074" cy="0"/>
          </a:xfrm>
          <a:prstGeom prst="line">
            <a:avLst/>
          </a:prstGeom>
          <a:ln w="57150">
            <a:solidFill>
              <a:srgbClr val="15A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A98CD24-75A3-CCEB-FF13-E6B1C5B7B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527" y="396312"/>
            <a:ext cx="9740947" cy="18069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200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5D2BFF1-2CE4-D139-3C9D-7E9C50CD96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9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7A582D-7811-BD17-2F83-8E06241C7371}"/>
              </a:ext>
            </a:extLst>
          </p:cNvPr>
          <p:cNvSpPr/>
          <p:nvPr/>
        </p:nvSpPr>
        <p:spPr>
          <a:xfrm>
            <a:off x="0" y="0"/>
            <a:ext cx="13716000" cy="2016690"/>
          </a:xfrm>
          <a:prstGeom prst="rect">
            <a:avLst/>
          </a:prstGeom>
          <a:solidFill>
            <a:srgbClr val="073174"/>
          </a:solidFill>
          <a:ln>
            <a:solidFill>
              <a:srgbClr val="07317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4495F1-B5D9-92D5-635C-79CE991960AC}"/>
              </a:ext>
            </a:extLst>
          </p:cNvPr>
          <p:cNvSpPr txBox="1"/>
          <p:nvPr/>
        </p:nvSpPr>
        <p:spPr>
          <a:xfrm>
            <a:off x="4133588" y="584973"/>
            <a:ext cx="9582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800" b="1" kern="1400" spc="-5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Speaker Social Share Kit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032F8-00CD-B62F-2E55-3FC51BB52E90}"/>
              </a:ext>
            </a:extLst>
          </p:cNvPr>
          <p:cNvSpPr txBox="1"/>
          <p:nvPr/>
        </p:nvSpPr>
        <p:spPr>
          <a:xfrm>
            <a:off x="300802" y="2000943"/>
            <a:ext cx="13114395" cy="10972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GENERIC STATEMENT (USE UNTIL </a:t>
            </a:r>
            <a:r>
              <a:rPr lang="en-US" sz="2800" b="1" u="sng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 OCTOBER):</a:t>
            </a:r>
            <a:endParaRPr lang="en-US" sz="28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1: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am excited to be part of the MAG Payments Summit-Singapore 26 agenda this coming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October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[INSERT SESSION TITLE]. Register for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lang="en-US" sz="2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Summit today and share the excitement centered around this event! </a:t>
            </a:r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endParaRPr lang="en-US" sz="24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GENERIC STATEMENT (USE UNTIL </a:t>
            </a:r>
            <a:r>
              <a:rPr lang="en-US" sz="2800" b="1" u="sng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 OCTOBER):</a:t>
            </a:r>
            <a:endParaRPr lang="en-US" sz="28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2: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am privileged to be a speaker at the MAG Payments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Summit-Singapore 26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which invites industry experts to discuss various topics including fraud, payments processing, alternative payments, and authentication. I strongly recommend securing your spot and registering today! #</a:t>
            </a:r>
            <a:r>
              <a:rPr lang="en-US" sz="2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UNTIL 19 OCTOBER:</a:t>
            </a: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3: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 Payments Summit-Singapore 26 aims to cultivate enduring partnerships and provide valuable insights from payments industry experts. I am thrilled to take the stage and share my perspective during the [INSERT SESSION TITLE]. I look forward to seeing you there! #</a:t>
            </a:r>
            <a:r>
              <a:rPr lang="en-US" sz="2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endParaRPr lang="en-US" sz="24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WHEN REGISTRATION IS CLOSED </a:t>
            </a:r>
            <a:r>
              <a:rPr lang="en-US" sz="2800" b="1" u="sng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(13 OCTOBER- 19 </a:t>
            </a: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OCTOBER): </a:t>
            </a:r>
            <a:endParaRPr lang="en-US" sz="28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4: 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 Payments Summit- Singapore 26 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[less than a week away/starts tomorrow]! I am excited to join payments experts to discuss industry challenges and opportunities for both business and tech-minded individuals. I hope to see you there! #</a:t>
            </a:r>
            <a:r>
              <a:rPr lang="en-US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endParaRPr lang="en-US" sz="2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IMPORTANT INFORMATION: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HASHTAG: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#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MAGPaymentsSummit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IMPORTANT LINKS: </a:t>
            </a:r>
            <a:endParaRPr lang="en-US" sz="28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r>
              <a:rPr lang="en-US" sz="2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www.linkedin.com/company/merchant-advisory-group/</a:t>
            </a:r>
            <a:endParaRPr lang="en-US" sz="2200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4BF50A-C23D-8D33-ED40-0B02A5B09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01" y="565398"/>
            <a:ext cx="4383759" cy="8131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2867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miling at camera&#10;&#10;Description automatically generated">
            <a:extLst>
              <a:ext uri="{FF2B5EF4-FFF2-40B4-BE49-F238E27FC236}">
                <a16:creationId xmlns:a16="http://schemas.microsoft.com/office/drawing/2014/main" id="{6469A58C-B627-1691-DFAC-F65DCFA01D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346" b="33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09069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veUJT0an"/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7817</TotalTime>
  <Words>453</Words>
  <Application>Microsoft Macintosh PowerPoint</Application>
  <PresentationFormat>Custom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Wohlberg</dc:creator>
  <cp:lastModifiedBy>Abby Arseneau</cp:lastModifiedBy>
  <cp:revision>64</cp:revision>
  <dcterms:created xsi:type="dcterms:W3CDTF">2023-02-16T19:19:06Z</dcterms:created>
  <dcterms:modified xsi:type="dcterms:W3CDTF">2026-04-30T19:22:46Z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BC6AEEAA-DB4C-4EEF-9CB0-71634388B925</vt:lpwstr>
  </property>
  <property fmtid="{D5CDD505-2E9C-101B-9397-08002B2CF9AE}" pid="3" name="ArticulatePath">
    <vt:lpwstr>PM24_Social-Template_Speaker</vt:lpwstr>
  </property>
</Properties>
</file>