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04" r:id="rId2"/>
    <p:sldMasterId id="2147484844" r:id="rId3"/>
    <p:sldMasterId id="2147483689" r:id="rId4"/>
    <p:sldMasterId id="2147484859" r:id="rId5"/>
  </p:sldMasterIdLst>
  <p:notesMasterIdLst>
    <p:notesMasterId r:id="rId20"/>
  </p:notesMasterIdLst>
  <p:handoutMasterIdLst>
    <p:handoutMasterId r:id="rId21"/>
  </p:handoutMasterIdLst>
  <p:sldIdLst>
    <p:sldId id="270" r:id="rId6"/>
    <p:sldId id="271" r:id="rId7"/>
    <p:sldId id="333" r:id="rId8"/>
    <p:sldId id="326" r:id="rId9"/>
    <p:sldId id="327" r:id="rId10"/>
    <p:sldId id="328" r:id="rId11"/>
    <p:sldId id="334" r:id="rId12"/>
    <p:sldId id="329" r:id="rId13"/>
    <p:sldId id="330" r:id="rId14"/>
    <p:sldId id="263" r:id="rId15"/>
    <p:sldId id="259" r:id="rId16"/>
    <p:sldId id="335" r:id="rId17"/>
    <p:sldId id="336" r:id="rId18"/>
    <p:sldId id="260" r:id="rId19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552980B6-BA4F-3640-B60F-453D12E7523C}">
          <p14:sldIdLst>
            <p14:sldId id="270"/>
            <p14:sldId id="271"/>
          </p14:sldIdLst>
        </p14:section>
        <p14:section name="Speakers &amp; Moderators" id="{817D7628-C528-F146-8596-4BC5FE9B8539}">
          <p14:sldIdLst>
            <p14:sldId id="333"/>
            <p14:sldId id="326"/>
            <p14:sldId id="327"/>
            <p14:sldId id="328"/>
            <p14:sldId id="334"/>
            <p14:sldId id="329"/>
            <p14:sldId id="330"/>
          </p14:sldIdLst>
        </p14:section>
        <p14:section name="Content Slides" id="{86B9EAD0-60A0-E24D-89A6-8157DC8EAF44}">
          <p14:sldIdLst>
            <p14:sldId id="263"/>
            <p14:sldId id="259"/>
            <p14:sldId id="335"/>
            <p14:sldId id="336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mme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5B0"/>
    <a:srgbClr val="2256CE"/>
    <a:srgbClr val="123174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3454" autoAdjust="0"/>
  </p:normalViewPr>
  <p:slideViewPr>
    <p:cSldViewPr snapToGrid="0" snapToObjects="1">
      <p:cViewPr varScale="1">
        <p:scale>
          <a:sx n="87" d="100"/>
          <a:sy n="87" d="100"/>
        </p:scale>
        <p:origin x="342" y="96"/>
      </p:cViewPr>
      <p:guideLst>
        <p:guide orient="horz" pos="3936"/>
        <p:guide pos="408"/>
      </p:guideLst>
    </p:cSldViewPr>
  </p:slideViewPr>
  <p:outlineViewPr>
    <p:cViewPr>
      <p:scale>
        <a:sx n="33" d="100"/>
        <a:sy n="33" d="100"/>
      </p:scale>
      <p:origin x="0" y="-87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8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3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DACB3-EBBC-2325-4675-477F47EAA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46219-52C9-794A-6292-521426D698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A36E3-C98C-3BB7-F3D4-BC274F6E60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EF0F13-9011-474F-8C8F-20F8FDAA5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0C27E-24B4-5269-B189-D2C053A6C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A8E01-F4FB-C3DD-6053-6088C2B8A3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EC0B56-24F8-CB48-8AF6-76AC9E261F19}" type="datetimeFigureOut">
              <a:rPr lang="en-US"/>
              <a:pPr>
                <a:defRPr/>
              </a:pPr>
              <a:t>4/28/2026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E2C8B9-713A-91A8-5439-20BDE5FD49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5CB23-CA0C-6AE8-C437-43698ED5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DF208-0BC4-D53B-090A-9A92C808CC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2D10C-BAE8-8E0F-891A-365F51266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5F9A3D-6446-3B43-AD6F-A24AFAEB8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2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C940A7F8-9F52-7840-763C-E2723C221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68B5AF43-5639-1B26-4616-FB8A82105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6DCDF06D-3E41-1B4A-64EB-1B1742B23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1DCCE-836F-1148-AD58-BAEF5331257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0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Da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2392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M24 - 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4328594-2728-1451-B27C-F113188D3B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89715" y="2989547"/>
            <a:ext cx="307803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21A5B0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MODERATOR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AA8A2C2-1FED-D6DF-7081-CDFE73B1B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62879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422E723-C746-B26C-78F1-0F1812C11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980710"/>
            <a:ext cx="2823253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E79A440-7942-018B-7E28-83FCE5315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3187475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2548E51A-E633-136E-E4AB-BAE1A9AB4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539394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2F761D4-CAAD-8F61-7DF8-7201FA6C7F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474144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F43B289-BCF8-724B-5454-365D2A501C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5093360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0861B91-3630-C5AA-B0C5-28867DD222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89716" y="3346163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BE3D93D5-EF2E-C953-7EE2-2DFE50810E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89716" y="3702779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CFE72326-FF35-09B7-DDFD-7D93FBC860E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63830" y="299006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285007FE-FB29-8766-F665-92B70ABF77C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90666" y="142299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D744FA1E-EF8E-9166-C597-564DAB4C84AD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90666" y="3059639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54E8197A-6988-722E-9492-E20F7234779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90666" y="4596890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192E80-2CB2-F600-2ADA-681EAD717F9C}"/>
              </a:ext>
            </a:extLst>
          </p:cNvPr>
          <p:cNvCxnSpPr>
            <a:cxnSpLocks/>
          </p:cNvCxnSpPr>
          <p:nvPr userDrawn="1"/>
        </p:nvCxnSpPr>
        <p:spPr>
          <a:xfrm>
            <a:off x="9102356" y="1280160"/>
            <a:ext cx="0" cy="4572000"/>
          </a:xfrm>
          <a:prstGeom prst="line">
            <a:avLst/>
          </a:prstGeom>
          <a:ln w="12700"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7F4E2BD-8EDB-6A83-BE57-3DA61FF1006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17044" y="156971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2171068-81B6-7703-AB3D-903F7F50D3E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517044" y="3159850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C444FA0-0558-B438-4C02-73121FBCC757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517044" y="4690224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EB64A6DB-8ACD-8D67-584B-2CDC4A5A3E6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482178" y="405891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DC79312D-8ADD-A83C-0380-9C1D5EC5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1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24 - 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EC63084-9D72-7670-D793-6D1B8E91C8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7264" y="2816352"/>
            <a:ext cx="297744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21A5B0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831D34D-5E75-9040-EA43-1DB64D5EDB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9243" y="1547372"/>
            <a:ext cx="2612454" cy="6921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E99AFD9-E0B4-E66D-CC3C-2E98914E3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59243" y="2661339"/>
            <a:ext cx="2612454" cy="6811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34283CB-2F60-D3B9-7B86-6FDF8A5E4C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59243" y="3783202"/>
            <a:ext cx="2612454" cy="6811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1174D58-C054-AEF3-8DF0-F59BDB62C9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59243" y="4894285"/>
            <a:ext cx="2612454" cy="6811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E2A488-3F22-5F83-08D8-58ED1A8862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7264" y="3172968"/>
            <a:ext cx="297657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7B2BC3-16F3-5716-86A2-4F4AFB4641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7264" y="3529584"/>
            <a:ext cx="297657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3B84F9-C585-C932-68E1-A2AFE28DF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77264" y="3867912"/>
            <a:ext cx="297657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0" indent="-228600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2E60147-EC01-FEF0-C021-130CDB481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63548" y="5246205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F872FCB-8851-9917-5F1D-A004184A10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547372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33A837D-1F46-D6E1-73D6-2C89C2C8D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899291"/>
            <a:ext cx="2823253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BFF9F6D-C8A5-A779-D040-F569DC3332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2667646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07D630B-FCA1-79F0-0915-9DB3E715B3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019565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BF23B0C-0BBD-2E93-EB5B-FAB3949C9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3783202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D6C1BF8-DB16-3994-51D0-4F92342E3B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4135121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252CEC3-5B7F-6FE6-231B-3EFF4AB8EF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3547" y="4894286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610E1B1-3ED1-36DD-5E4A-34D7B062291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63831" y="2990067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EE9A8C-9F07-5042-E7F4-AFF814EBB985}"/>
              </a:ext>
            </a:extLst>
          </p:cNvPr>
          <p:cNvCxnSpPr>
            <a:cxnSpLocks/>
          </p:cNvCxnSpPr>
          <p:nvPr userDrawn="1"/>
        </p:nvCxnSpPr>
        <p:spPr>
          <a:xfrm>
            <a:off x="8827595" y="1280160"/>
            <a:ext cx="0" cy="4572000"/>
          </a:xfrm>
          <a:prstGeom prst="line">
            <a:avLst/>
          </a:prstGeom>
          <a:ln w="12700"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2C1AA382-B0B3-756F-62AE-5A7152DBA80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90667" y="1403541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25065469-F0A3-2A46-A4D2-A78EF1FB909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90667" y="2513199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1BA465EC-FF79-4FC7-E26B-81811A71366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90667" y="3632585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5765453C-0706-FDC3-04AD-982029C7095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790667" y="4751972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8FBE853-BD3F-662E-4114-1FE98D47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5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BF448-FA40-8C11-D6A6-6EA1C43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24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3BD0AD-D679-0E1F-049A-67333432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9" y="4694004"/>
            <a:ext cx="1191436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600" b="1" dirty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 algn="ctr" eaLnBrk="0" fontAlgn="base" hangingPunct="0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57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Main Conten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27C350-422A-4BF5-28BE-046138DBD6B8}"/>
              </a:ext>
            </a:extLst>
          </p:cNvPr>
          <p:cNvSpPr txBox="1">
            <a:spLocks/>
          </p:cNvSpPr>
          <p:nvPr userDrawn="1"/>
        </p:nvSpPr>
        <p:spPr>
          <a:xfrm>
            <a:off x="4462463" y="6289675"/>
            <a:ext cx="5802312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198880"/>
            <a:ext cx="11186744" cy="4664040"/>
          </a:xfrm>
        </p:spPr>
        <p:txBody>
          <a:bodyPr/>
          <a:lstStyle>
            <a:lvl1pPr marL="285750" indent="-285750">
              <a:lnSpc>
                <a:spcPct val="90000"/>
              </a:lnSpc>
              <a:buFont typeface="+mj-lt"/>
              <a:buAutoNum type="arabicPeriod"/>
              <a:tabLst/>
              <a:defRPr sz="22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ct val="9000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ct val="9000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6AA48CC-9EDB-2438-5C6C-7889B7071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23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Column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7FF9560-55D6-E2B9-7FBF-63A024932421}"/>
              </a:ext>
            </a:extLst>
          </p:cNvPr>
          <p:cNvSpPr txBox="1">
            <a:spLocks/>
          </p:cNvSpPr>
          <p:nvPr userDrawn="1"/>
        </p:nvSpPr>
        <p:spPr>
          <a:xfrm>
            <a:off x="4492625" y="6289675"/>
            <a:ext cx="57721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4600" y="1197864"/>
            <a:ext cx="11182262" cy="414688"/>
          </a:xfrm>
        </p:spPr>
        <p:txBody>
          <a:bodyPr/>
          <a:lstStyle>
            <a:lvl1pPr>
              <a:defRPr sz="22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/>
          </p:nvPr>
        </p:nvSpPr>
        <p:spPr>
          <a:xfrm>
            <a:off x="557163" y="1704652"/>
            <a:ext cx="5402418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6037176" y="1704652"/>
            <a:ext cx="5668395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B13F7-0170-A53F-F54D-C4766F9A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2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Row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7A2B2C-A21C-26A3-1F6E-C2E51159DAE8}"/>
              </a:ext>
            </a:extLst>
          </p:cNvPr>
          <p:cNvSpPr txBox="1">
            <a:spLocks/>
          </p:cNvSpPr>
          <p:nvPr userDrawn="1"/>
        </p:nvSpPr>
        <p:spPr>
          <a:xfrm>
            <a:off x="4541838" y="6289675"/>
            <a:ext cx="57229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550863" y="2689860"/>
            <a:ext cx="11182262" cy="3035300"/>
          </a:xfr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197864"/>
            <a:ext cx="11182262" cy="1353670"/>
          </a:xfrm>
        </p:spPr>
        <p:txBody>
          <a:bodyPr/>
          <a:lstStyle>
            <a:lvl1pPr marL="0" indent="0">
              <a:lnSpc>
                <a:spcPct val="90000"/>
              </a:lnSpc>
              <a:buFont typeface="+mj-lt"/>
              <a:buNone/>
              <a:tabLst/>
              <a:defRPr lang="en-US" sz="2200" b="1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indent="-285750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ct val="9000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ct val="9000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629CE96-2D07-6F3A-A5A6-BE6BEDCD1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3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6664DF3-3036-6FF4-7C86-10DB7C5B9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30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9452D9-7AD6-F20A-52B5-E6FE1E5E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9" y="2310400"/>
            <a:ext cx="1191436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algn="ctr" eaLnBrk="0" fontAlgn="base" hangingPunct="0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37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CA30853-7717-5E1B-BDB7-872DCD526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8961" y="2895600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694758A-A126-EC9A-41EF-439A320C6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08961" y="3252216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88DC75-BA4C-CD91-39B1-FB32AD23DD66}"/>
              </a:ext>
            </a:extLst>
          </p:cNvPr>
          <p:cNvCxnSpPr>
            <a:cxnSpLocks/>
          </p:cNvCxnSpPr>
          <p:nvPr userDrawn="1"/>
        </p:nvCxnSpPr>
        <p:spPr>
          <a:xfrm>
            <a:off x="7342200" y="2806662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4428DBE4-C158-6964-855E-8B50418B145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009049" y="2340425"/>
            <a:ext cx="18288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CD5FCC9E-2FFE-2360-6A29-35F44093F5D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626692" y="2868974"/>
            <a:ext cx="2681374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90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DF8D8E2-1159-1BE4-84AF-194ACB01C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3160" y="2286000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C7CEB30-8C64-B21E-9D8E-038432A9A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160" y="2642616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0E90E97-8B60-8E7C-AC7B-8D5F033A4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3160" y="3913632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CF19DF-912C-DFEF-1E0D-3E13C5098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3160" y="4261104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1663E38-549E-88D0-38E8-9C7AED88062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221578" y="2255515"/>
            <a:ext cx="2681374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8C05E36-73C8-AEDF-9D7C-B7F9497E164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21578" y="3832145"/>
            <a:ext cx="266308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AB97C0-C760-F261-B147-DCD1E34035F5}"/>
              </a:ext>
            </a:extLst>
          </p:cNvPr>
          <p:cNvCxnSpPr>
            <a:cxnSpLocks/>
          </p:cNvCxnSpPr>
          <p:nvPr userDrawn="1"/>
        </p:nvCxnSpPr>
        <p:spPr>
          <a:xfrm>
            <a:off x="6656399" y="2197062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1D14F-872D-D011-A3BD-67BF72C8A97E}"/>
              </a:ext>
            </a:extLst>
          </p:cNvPr>
          <p:cNvCxnSpPr>
            <a:cxnSpLocks/>
          </p:cNvCxnSpPr>
          <p:nvPr userDrawn="1"/>
        </p:nvCxnSpPr>
        <p:spPr>
          <a:xfrm>
            <a:off x="6656398" y="3788054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31F56902-2493-3566-DC16-797AF532EB2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43734" y="1959426"/>
            <a:ext cx="1348798" cy="13557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84E585E0-1C18-F605-F4B2-B997A40DEDA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796" y="3522614"/>
            <a:ext cx="1348798" cy="13557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39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B5A8E3B-BF30-A025-0AA7-9BE2E0AC1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4425" y="1932212"/>
            <a:ext cx="4089575" cy="260911"/>
          </a:xfrm>
        </p:spPr>
        <p:txBody>
          <a:bodyPr/>
          <a:lstStyle>
            <a:lvl1pPr marL="0" indent="0"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E05D28A-6610-2787-1B05-CBCB04B25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425" y="2205735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07C02C0-73BE-1CE3-2E58-7881205A67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4425" y="3249014"/>
            <a:ext cx="4089575" cy="260911"/>
          </a:xfrm>
        </p:spPr>
        <p:txBody>
          <a:bodyPr/>
          <a:lstStyle>
            <a:lvl1pPr marL="0" indent="0"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5FAB9A-8EA4-8E95-DF68-832B16F81C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4425" y="3522537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6B95761-5D61-DB13-FA52-75498650F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425" y="4565816"/>
            <a:ext cx="4089575" cy="260911"/>
          </a:xfrm>
        </p:spPr>
        <p:txBody>
          <a:bodyPr/>
          <a:lstStyle>
            <a:lvl1pPr marL="0" indent="0"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0965FD6-D9DC-C94B-1972-E18A3B6DB1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4425" y="4839339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44314CD-7846-38E9-3F79-7029C50B5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09388" y="2979623"/>
            <a:ext cx="1093787" cy="1099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156D90F-9639-41F5-4E10-945EF75A4CF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09388" y="1665860"/>
            <a:ext cx="1093787" cy="1099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CD3B0C7C-C971-D244-6585-39456B420AC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109388" y="4293387"/>
            <a:ext cx="1093787" cy="1099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2F0C08-CD79-85BC-619C-3E977EE7052D}"/>
              </a:ext>
            </a:extLst>
          </p:cNvPr>
          <p:cNvCxnSpPr>
            <a:cxnSpLocks/>
          </p:cNvCxnSpPr>
          <p:nvPr userDrawn="1"/>
        </p:nvCxnSpPr>
        <p:spPr>
          <a:xfrm>
            <a:off x="6772352" y="1749801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82F397-0EB8-C877-57CF-015BC5699EA1}"/>
              </a:ext>
            </a:extLst>
          </p:cNvPr>
          <p:cNvCxnSpPr>
            <a:cxnSpLocks/>
          </p:cNvCxnSpPr>
          <p:nvPr userDrawn="1"/>
        </p:nvCxnSpPr>
        <p:spPr>
          <a:xfrm>
            <a:off x="6772352" y="3072436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D6F2C-3CD7-055D-7C7B-3528B06EA9B2}"/>
              </a:ext>
            </a:extLst>
          </p:cNvPr>
          <p:cNvCxnSpPr>
            <a:cxnSpLocks/>
          </p:cNvCxnSpPr>
          <p:nvPr userDrawn="1"/>
        </p:nvCxnSpPr>
        <p:spPr>
          <a:xfrm>
            <a:off x="6772352" y="4377776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E0D9383-6660-9F83-03D4-B04F46B04FB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066130" y="1929384"/>
            <a:ext cx="2681374" cy="541674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E3CA1C2-0A57-DECC-DD90-E540B9C4C45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66130" y="3255671"/>
            <a:ext cx="2663086" cy="541674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7B510A0-5EA8-EFC7-3564-9C84F9963D3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066130" y="4581958"/>
            <a:ext cx="2663086" cy="541674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5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5EB86D4-4841-EF3D-4721-6FABC939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4425" y="1549449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9515939-7DF5-69F7-32A2-947F434A1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425" y="1822972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F89057C-06A1-30DB-9AE8-50FB20548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4425" y="2678361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9087383-3761-5BFE-9E3B-848C7D5F9C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4425" y="2951884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DAAFAB2-BC01-9623-A24E-27C58929C7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425" y="3807273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C2BFBD5-E3FA-45BF-4B81-9418DEFE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4425" y="4080796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46832DD-FC41-889B-A69B-442C0167D3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425" y="4929126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BE597753-C5D4-3E00-5109-ED2D3C485C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14425" y="5203402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94ACAE01-557C-C811-815C-AE601A8F056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19812" y="2443414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BF55085-AF67-5077-A74E-39F2E2B7504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9812" y="1308050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06A5936B-4E89-3239-A89F-9B21EC73E8B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119812" y="3578778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9" name="Picture Placeholder 14">
            <a:extLst>
              <a:ext uri="{FF2B5EF4-FFF2-40B4-BE49-F238E27FC236}">
                <a16:creationId xmlns:a16="http://schemas.microsoft.com/office/drawing/2014/main" id="{F25686CD-72C3-946F-9BD0-EBD95D68008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119812" y="4714143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59D636-0000-D1E9-C28E-8D9C549D6BEE}"/>
              </a:ext>
            </a:extLst>
          </p:cNvPr>
          <p:cNvCxnSpPr>
            <a:cxnSpLocks/>
          </p:cNvCxnSpPr>
          <p:nvPr userDrawn="1"/>
        </p:nvCxnSpPr>
        <p:spPr>
          <a:xfrm>
            <a:off x="7550923" y="1507825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3837A8-BC3F-6401-31E1-A49103AC737F}"/>
              </a:ext>
            </a:extLst>
          </p:cNvPr>
          <p:cNvCxnSpPr>
            <a:cxnSpLocks/>
          </p:cNvCxnSpPr>
          <p:nvPr userDrawn="1"/>
        </p:nvCxnSpPr>
        <p:spPr>
          <a:xfrm>
            <a:off x="7550923" y="2634593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20C39F-8942-1728-804C-BBA63CE4502F}"/>
              </a:ext>
            </a:extLst>
          </p:cNvPr>
          <p:cNvCxnSpPr>
            <a:cxnSpLocks/>
          </p:cNvCxnSpPr>
          <p:nvPr userDrawn="1"/>
        </p:nvCxnSpPr>
        <p:spPr>
          <a:xfrm>
            <a:off x="7550923" y="3761361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9850E7-863B-8E16-7A10-FE36B142D361}"/>
              </a:ext>
            </a:extLst>
          </p:cNvPr>
          <p:cNvCxnSpPr>
            <a:cxnSpLocks/>
          </p:cNvCxnSpPr>
          <p:nvPr userDrawn="1"/>
        </p:nvCxnSpPr>
        <p:spPr>
          <a:xfrm>
            <a:off x="7550923" y="4888130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DC127FD-C473-7A3E-6C84-2B2E6CB4926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065931" y="1410689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7B0AD85A-2CFA-6AC9-3045-3DC08BF044E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65931" y="253368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628A2990-3CD9-A204-FD4C-319F9E413B0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5931" y="3656681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03428143-F9E5-504D-AD64-901BC374610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65931" y="4779676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329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819696-82CF-4FA6-6CEE-5D7E40B48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62879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E4BE8DB-CE4E-A64D-7D3D-4757C0011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980710"/>
            <a:ext cx="2823253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53E5269-E185-1B06-EFBA-2AB146FBB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3187475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C7A64700-8DB2-0881-23FB-29C918077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539394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C1EB791-8244-F445-1E7F-CBE9838732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474144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382AC66-5378-28FE-D01F-1A98D3E9BF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5093360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9CAEE94-4EF5-ED4A-D85E-2DB9B2C207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35436" y="3181571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8399472-10B5-6F47-7F9C-CECEF93B7D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35436" y="3538187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81169705-8C63-3D6A-03CB-3B3063FB74A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63830" y="299006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50BACDE-8D5E-7FC5-FD0D-51D3DF18A3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90666" y="142299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798CC6E8-17FF-2148-79F1-31206CA6536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90666" y="3059639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95D3E794-C3E6-E926-7925-41F668C523D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90666" y="4596890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524EC7-01B5-1401-FE6F-E35EBE697929}"/>
              </a:ext>
            </a:extLst>
          </p:cNvPr>
          <p:cNvCxnSpPr>
            <a:cxnSpLocks/>
          </p:cNvCxnSpPr>
          <p:nvPr userDrawn="1"/>
        </p:nvCxnSpPr>
        <p:spPr>
          <a:xfrm>
            <a:off x="9102356" y="1280160"/>
            <a:ext cx="0" cy="45720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2C085EC1-8AE0-FA48-4275-743C4A2C606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17044" y="156971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321D11AF-85BE-977A-78A1-4B4482A26D1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517044" y="3159850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CAED6D8-D1C7-99F0-4F77-9F509350729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517044" y="4690224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2E725F4-2141-55BE-3831-BACFD18E5C2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527898" y="3894323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07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64769" y="1740345"/>
            <a:ext cx="3152775" cy="260911"/>
          </a:xfrm>
        </p:spPr>
        <p:txBody>
          <a:bodyPr/>
          <a:lstStyle>
            <a:lvl1pPr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95521" y="1885892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4769" y="2014665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769" y="2590737"/>
            <a:ext cx="3152775" cy="260911"/>
          </a:xfrm>
        </p:spPr>
        <p:txBody>
          <a:bodyPr/>
          <a:lstStyle>
            <a:lvl1pPr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95521" y="2736284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4769" y="2865057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64769" y="3441129"/>
            <a:ext cx="3152775" cy="260911"/>
          </a:xfrm>
        </p:spPr>
        <p:txBody>
          <a:bodyPr/>
          <a:lstStyle>
            <a:lvl1pPr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95521" y="3586676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64769" y="3715449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0392C2-202D-0422-0F70-11F4E2D70BA0}"/>
              </a:ext>
            </a:extLst>
          </p:cNvPr>
          <p:cNvCxnSpPr>
            <a:cxnSpLocks/>
          </p:cNvCxnSpPr>
          <p:nvPr userDrawn="1"/>
        </p:nvCxnSpPr>
        <p:spPr>
          <a:xfrm>
            <a:off x="3910013" y="1749362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E78504-95C6-A884-EFAD-795A64D28C04}"/>
              </a:ext>
            </a:extLst>
          </p:cNvPr>
          <p:cNvCxnSpPr>
            <a:cxnSpLocks/>
          </p:cNvCxnSpPr>
          <p:nvPr userDrawn="1"/>
        </p:nvCxnSpPr>
        <p:spPr>
          <a:xfrm>
            <a:off x="3916363" y="259708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958DA-0813-750A-A31B-C189F4488FF0}"/>
              </a:ext>
            </a:extLst>
          </p:cNvPr>
          <p:cNvCxnSpPr>
            <a:cxnSpLocks/>
          </p:cNvCxnSpPr>
          <p:nvPr userDrawn="1"/>
        </p:nvCxnSpPr>
        <p:spPr>
          <a:xfrm>
            <a:off x="3916363" y="3443224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2175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w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86573" y="172155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99888" y="1852011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6574" y="199219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6573" y="256786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99888" y="2698317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6574" y="283850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86573" y="343362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199888" y="3564079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6574" y="370426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172395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336792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31D031-56B4-6796-D53B-CA736DD2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CEBEF-3EF2-DABE-7068-AFCB240BC033}"/>
              </a:ext>
            </a:extLst>
          </p:cNvPr>
          <p:cNvCxnSpPr>
            <a:cxnSpLocks/>
          </p:cNvCxnSpPr>
          <p:nvPr userDrawn="1"/>
        </p:nvCxnSpPr>
        <p:spPr>
          <a:xfrm>
            <a:off x="7605559" y="1724049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14E35-F4C2-73C2-4D24-598ACD3516B1}"/>
              </a:ext>
            </a:extLst>
          </p:cNvPr>
          <p:cNvCxnSpPr>
            <a:cxnSpLocks/>
          </p:cNvCxnSpPr>
          <p:nvPr userDrawn="1"/>
        </p:nvCxnSpPr>
        <p:spPr>
          <a:xfrm>
            <a:off x="7611909" y="2571774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2C702-A4EB-A1AE-D221-9C263A37D7A7}"/>
              </a:ext>
            </a:extLst>
          </p:cNvPr>
          <p:cNvCxnSpPr>
            <a:cxnSpLocks/>
          </p:cNvCxnSpPr>
          <p:nvPr userDrawn="1"/>
        </p:nvCxnSpPr>
        <p:spPr>
          <a:xfrm>
            <a:off x="7611909" y="3417911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565FCE-4BEB-E5DB-DA47-B148E645BD36}"/>
              </a:ext>
            </a:extLst>
          </p:cNvPr>
          <p:cNvCxnSpPr>
            <a:cxnSpLocks/>
          </p:cNvCxnSpPr>
          <p:nvPr userDrawn="1"/>
        </p:nvCxnSpPr>
        <p:spPr>
          <a:xfrm>
            <a:off x="4211638" y="1737575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434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79593" y="193449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872029" y="1934498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9594" y="220513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79593" y="3150321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72029" y="3150321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79594" y="3420960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479593" y="4404389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872029" y="4404389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479594" y="4675028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54670" y="1949423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654670" y="3593397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B9DF5-61C9-4FED-DA07-48C79F0A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A55EE5-DBFA-0BEF-C94B-95A33E2221FF}"/>
              </a:ext>
            </a:extLst>
          </p:cNvPr>
          <p:cNvCxnSpPr>
            <a:cxnSpLocks/>
          </p:cNvCxnSpPr>
          <p:nvPr userDrawn="1"/>
        </p:nvCxnSpPr>
        <p:spPr>
          <a:xfrm>
            <a:off x="8716484" y="194951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C2FEF-294B-C9CF-9047-6BBC29FCD41B}"/>
              </a:ext>
            </a:extLst>
          </p:cNvPr>
          <p:cNvCxnSpPr>
            <a:cxnSpLocks/>
          </p:cNvCxnSpPr>
          <p:nvPr userDrawn="1"/>
        </p:nvCxnSpPr>
        <p:spPr>
          <a:xfrm>
            <a:off x="8722834" y="315423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2029B6-BFEA-658E-7DE7-E764E01A4318}"/>
              </a:ext>
            </a:extLst>
          </p:cNvPr>
          <p:cNvCxnSpPr>
            <a:cxnSpLocks/>
          </p:cNvCxnSpPr>
          <p:nvPr userDrawn="1"/>
        </p:nvCxnSpPr>
        <p:spPr>
          <a:xfrm>
            <a:off x="8722834" y="440746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2DC160-9608-0960-19CC-AB6C8D00471D}"/>
              </a:ext>
            </a:extLst>
          </p:cNvPr>
          <p:cNvCxnSpPr>
            <a:cxnSpLocks/>
          </p:cNvCxnSpPr>
          <p:nvPr userDrawn="1"/>
        </p:nvCxnSpPr>
        <p:spPr>
          <a:xfrm>
            <a:off x="5226615" y="1718786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691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346CA-9420-E27C-EDCF-5966C1E98764}"/>
              </a:ext>
            </a:extLst>
          </p:cNvPr>
          <p:cNvSpPr txBox="1"/>
          <p:nvPr userDrawn="1"/>
        </p:nvSpPr>
        <p:spPr>
          <a:xfrm>
            <a:off x="318053" y="4358842"/>
            <a:ext cx="717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7 - 9 OCTOBER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F63C3-06BA-1B37-77C2-DF19BCA0E4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524" y="0"/>
            <a:ext cx="12188950" cy="685799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3D3146-652B-7D64-3491-F43B464102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525" y="0"/>
            <a:ext cx="12188950" cy="6857998"/>
          </a:xfrm>
          <a:prstGeom prst="rect">
            <a:avLst/>
          </a:prstGeom>
        </p:spPr>
      </p:pic>
      <p:sp>
        <p:nvSpPr>
          <p:cNvPr id="33796" name="Text Placeholder 2">
            <a:extLst>
              <a:ext uri="{FF2B5EF4-FFF2-40B4-BE49-F238E27FC236}">
                <a16:creationId xmlns:a16="http://schemas.microsoft.com/office/drawing/2014/main" id="{53624BDE-50FF-E778-B7A3-FC56D74F1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71600"/>
            <a:ext cx="11182262" cy="43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EC33FDA-BD95-7D7D-8D36-C65CED970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Lorem Ipsum Title</a:t>
            </a: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6" r:id="rId2"/>
    <p:sldLayoutId id="2147484817" r:id="rId3"/>
    <p:sldLayoutId id="2147484818" r:id="rId4"/>
    <p:sldLayoutId id="2147484819" r:id="rId5"/>
    <p:sldLayoutId id="2147484815" r:id="rId6"/>
    <p:sldLayoutId id="2147484810" r:id="rId7"/>
    <p:sldLayoutId id="2147484811" r:id="rId8"/>
    <p:sldLayoutId id="2147484858" r:id="rId9"/>
    <p:sldLayoutId id="2147484857" r:id="rId10"/>
    <p:sldLayoutId id="2147484814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6B318E-B425-9509-E901-98793728EE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524" y="0"/>
            <a:ext cx="12188950" cy="6857999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5862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DB80C6-E7CF-B325-FD11-B8C97C8167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525" y="0"/>
            <a:ext cx="12188950" cy="6857998"/>
          </a:xfrm>
          <a:prstGeom prst="rect">
            <a:avLst/>
          </a:prstGeom>
        </p:spPr>
      </p:pic>
      <p:sp>
        <p:nvSpPr>
          <p:cNvPr id="58372" name="Text Placeholder 2">
            <a:extLst>
              <a:ext uri="{FF2B5EF4-FFF2-40B4-BE49-F238E27FC236}">
                <a16:creationId xmlns:a16="http://schemas.microsoft.com/office/drawing/2014/main" id="{8AD522B9-A332-69C1-39A3-BA89E6D46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409700"/>
            <a:ext cx="11182262" cy="443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1EFC00-BF7C-8E9F-0A82-1F3C2DFF3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Lorem Ipsum Title</a:t>
            </a:r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A7B77C-A12A-22D2-C5DF-84957DCB4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4" Type="http://schemas.openxmlformats.org/officeDocument/2006/relationships/hyperlink" Target="https://www.merchantadvisorygroup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9876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429DE-D75A-751A-3FCE-BECE14036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381" y="1197864"/>
            <a:ext cx="11186744" cy="4446496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Heading</a:t>
            </a:r>
          </a:p>
          <a:p>
            <a:pPr marL="0" indent="0">
              <a:buNone/>
            </a:pPr>
            <a:r>
              <a:rPr lang="en-US" b="0" dirty="0"/>
              <a:t>Content sit </a:t>
            </a:r>
            <a:r>
              <a:rPr lang="en-US" b="0" dirty="0" err="1"/>
              <a:t>amet</a:t>
            </a:r>
            <a:r>
              <a:rPr lang="en-US" b="0" dirty="0"/>
              <a:t>, </a:t>
            </a:r>
            <a:r>
              <a:rPr lang="en-US" b="0" dirty="0" err="1"/>
              <a:t>consectetur</a:t>
            </a:r>
            <a:r>
              <a:rPr lang="en-US" b="0" dirty="0"/>
              <a:t> </a:t>
            </a:r>
            <a:r>
              <a:rPr lang="en-US" b="0" dirty="0" err="1"/>
              <a:t>adipiscing</a:t>
            </a:r>
            <a:r>
              <a:rPr lang="en-US" b="0" dirty="0"/>
              <a:t> </a:t>
            </a:r>
            <a:r>
              <a:rPr lang="en-US" b="0" dirty="0" err="1"/>
              <a:t>elit</a:t>
            </a:r>
            <a:r>
              <a:rPr lang="en-US" b="0" dirty="0"/>
              <a:t>, sed do </a:t>
            </a:r>
            <a:r>
              <a:rPr lang="en-US" b="0" dirty="0" err="1"/>
              <a:t>eiusmod</a:t>
            </a:r>
            <a:r>
              <a:rPr lang="en-US" b="0" dirty="0"/>
              <a:t> </a:t>
            </a:r>
            <a:r>
              <a:rPr lang="en-US" b="0" dirty="0" err="1"/>
              <a:t>tempor</a:t>
            </a:r>
            <a:r>
              <a:rPr lang="en-US" b="0" dirty="0"/>
              <a:t> </a:t>
            </a:r>
            <a:r>
              <a:rPr lang="en-US" b="0" dirty="0" err="1"/>
              <a:t>incididunt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labore et dolore magna </a:t>
            </a:r>
            <a:r>
              <a:rPr lang="en-US" b="0" dirty="0" err="1"/>
              <a:t>aliqua</a:t>
            </a:r>
            <a:r>
              <a:rPr lang="en-US" b="0" dirty="0"/>
              <a:t>. Quis ipsum </a:t>
            </a:r>
            <a:r>
              <a:rPr lang="en-US" b="0" dirty="0" err="1"/>
              <a:t>suspendisse</a:t>
            </a:r>
            <a:r>
              <a:rPr lang="en-US" b="0" dirty="0"/>
              <a:t> </a:t>
            </a:r>
            <a:r>
              <a:rPr lang="en-US" b="0" dirty="0" err="1"/>
              <a:t>ultrices</a:t>
            </a:r>
            <a:r>
              <a:rPr lang="en-US" b="0" dirty="0"/>
              <a:t> gravida. </a:t>
            </a:r>
            <a:r>
              <a:rPr lang="en-US" b="0" dirty="0" err="1"/>
              <a:t>Risus</a:t>
            </a:r>
            <a:r>
              <a:rPr lang="en-US" b="0" dirty="0"/>
              <a:t> </a:t>
            </a:r>
            <a:r>
              <a:rPr lang="en-US" b="0" dirty="0" err="1"/>
              <a:t>commodo</a:t>
            </a:r>
            <a:r>
              <a:rPr lang="en-US" b="0" dirty="0"/>
              <a:t> </a:t>
            </a:r>
            <a:r>
              <a:rPr lang="en-US" b="0" dirty="0" err="1"/>
              <a:t>viverra</a:t>
            </a:r>
            <a:r>
              <a:rPr lang="en-US" b="0" dirty="0"/>
              <a:t> </a:t>
            </a:r>
            <a:r>
              <a:rPr lang="en-US" b="0" dirty="0" err="1"/>
              <a:t>maecenas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256CE"/>
                </a:solidFill>
              </a:rPr>
              <a:t>SUBHEADING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solidFill>
                  <a:srgbClr val="21A5B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  <a:p>
            <a:pPr lvl="3"/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solidFill>
                  <a:srgbClr val="21A5B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</p:txBody>
      </p:sp>
      <p:sp>
        <p:nvSpPr>
          <p:cNvPr id="84993" name="Title 1">
            <a:extLst>
              <a:ext uri="{FF2B5EF4-FFF2-40B4-BE49-F238E27FC236}">
                <a16:creationId xmlns:a16="http://schemas.microsoft.com/office/drawing/2014/main" id="{A68C82D9-28A3-CB87-5D78-21318A822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/>
              <a:t>Lorem Ipsum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0650E-BAF0-1B3B-4F32-F1277EFC07DA}"/>
              </a:ext>
            </a:extLst>
          </p:cNvPr>
          <p:cNvSpPr txBox="1"/>
          <p:nvPr/>
        </p:nvSpPr>
        <p:spPr>
          <a:xfrm>
            <a:off x="6068291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C656-EDBF-E3B3-2182-836DF9176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600" y="1197864"/>
            <a:ext cx="11182262" cy="414688"/>
          </a:xfrm>
        </p:spPr>
        <p:txBody>
          <a:bodyPr rtlCol="0">
            <a:normAutofit/>
          </a:bodyPr>
          <a:lstStyle/>
          <a:p>
            <a:r>
              <a:rPr lang="en-US" dirty="0"/>
              <a:t>Lorem ipsum dolor Heading</a:t>
            </a:r>
          </a:p>
        </p:txBody>
      </p:sp>
      <p:sp>
        <p:nvSpPr>
          <p:cNvPr id="87043" name="Content Placeholder 3">
            <a:extLst>
              <a:ext uri="{FF2B5EF4-FFF2-40B4-BE49-F238E27FC236}">
                <a16:creationId xmlns:a16="http://schemas.microsoft.com/office/drawing/2014/main" id="{B4AFEDEE-A38F-B5F1-0573-B5AAE5136BEC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557163" y="1704652"/>
            <a:ext cx="5402418" cy="3969707"/>
          </a:xfrm>
        </p:spPr>
        <p:txBody>
          <a:bodyPr/>
          <a:lstStyle/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2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pPr lvl="3"/>
            <a:r>
              <a:rPr lang="en-US" altLang="en-US" dirty="0" err="1"/>
              <a:t>Risus</a:t>
            </a:r>
            <a:r>
              <a:rPr lang="en-US" altLang="en-US" dirty="0"/>
              <a:t> </a:t>
            </a:r>
            <a:r>
              <a:rPr lang="en-US" altLang="en-US" dirty="0" err="1"/>
              <a:t>commodo</a:t>
            </a:r>
            <a:r>
              <a:rPr lang="en-US" altLang="en-US" dirty="0"/>
              <a:t> </a:t>
            </a:r>
            <a:r>
              <a:rPr lang="en-US" altLang="en-US" dirty="0" err="1"/>
              <a:t>viverra</a:t>
            </a:r>
            <a:r>
              <a:rPr lang="en-US" altLang="en-US" dirty="0"/>
              <a:t> </a:t>
            </a:r>
            <a:r>
              <a:rPr lang="en-US" altLang="en-US" dirty="0" err="1"/>
              <a:t>maecenas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1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87044" name="Content Placeholder 5">
            <a:extLst>
              <a:ext uri="{FF2B5EF4-FFF2-40B4-BE49-F238E27FC236}">
                <a16:creationId xmlns:a16="http://schemas.microsoft.com/office/drawing/2014/main" id="{6B3C1DAC-54AC-6E00-5615-D96C49DD978D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09628600"/>
              </p:ext>
            </p:extLst>
          </p:nvPr>
        </p:nvGraphicFramePr>
        <p:xfrm>
          <a:off x="5704103" y="1754188"/>
          <a:ext cx="5422469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57850" imgH="4121150" progId="Excel.Chart.8">
                  <p:embed/>
                </p:oleObj>
              </mc:Choice>
              <mc:Fallback>
                <p:oleObj name="Chart" r:id="rId4" imgW="5657850" imgH="4121150" progId="Excel.Chart.8">
                  <p:embed/>
                  <p:pic>
                    <p:nvPicPr>
                      <p:cNvPr id="87044" name="Content Placeholder 5">
                        <a:extLst>
                          <a:ext uri="{FF2B5EF4-FFF2-40B4-BE49-F238E27FC236}">
                            <a16:creationId xmlns:a16="http://schemas.microsoft.com/office/drawing/2014/main" id="{6B3C1DAC-54AC-6E00-5615-D96C49DD978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03" y="1754188"/>
                        <a:ext cx="5422469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1" name="Title 1">
            <a:extLst>
              <a:ext uri="{FF2B5EF4-FFF2-40B4-BE49-F238E27FC236}">
                <a16:creationId xmlns:a16="http://schemas.microsoft.com/office/drawing/2014/main" id="{C5EDEF86-A6C7-A82D-3428-68A021734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1DB9D3-2264-CA4D-1DB8-C6A2BAF3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7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A8084E-2F2D-4150-591B-34F35DEB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60307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5096C-F3A6-7EF0-5FAF-CA5CF5222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381" y="1197864"/>
            <a:ext cx="11182262" cy="135367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Lorem ipsum dolor Heading</a:t>
            </a:r>
          </a:p>
          <a:p>
            <a:r>
              <a:rPr lang="en-US" b="0" dirty="0"/>
              <a:t>Content sit </a:t>
            </a:r>
            <a:r>
              <a:rPr lang="en-US" b="0" dirty="0" err="1"/>
              <a:t>amet</a:t>
            </a:r>
            <a:r>
              <a:rPr lang="en-US" b="0" dirty="0"/>
              <a:t>, </a:t>
            </a:r>
            <a:r>
              <a:rPr lang="en-US" b="0" dirty="0" err="1"/>
              <a:t>consectetur</a:t>
            </a:r>
            <a:r>
              <a:rPr lang="en-US" b="0" dirty="0"/>
              <a:t> </a:t>
            </a:r>
            <a:r>
              <a:rPr lang="en-US" b="0" dirty="0" err="1"/>
              <a:t>adipiscing</a:t>
            </a:r>
            <a:r>
              <a:rPr lang="en-US" b="0" dirty="0"/>
              <a:t> </a:t>
            </a:r>
            <a:r>
              <a:rPr lang="en-US" b="0" dirty="0" err="1"/>
              <a:t>elit</a:t>
            </a:r>
            <a:r>
              <a:rPr lang="en-US" b="0" dirty="0"/>
              <a:t>, sed do </a:t>
            </a:r>
            <a:r>
              <a:rPr lang="en-US" b="0" dirty="0" err="1"/>
              <a:t>eiusmod</a:t>
            </a:r>
            <a:r>
              <a:rPr lang="en-US" b="0" dirty="0"/>
              <a:t> </a:t>
            </a:r>
            <a:r>
              <a:rPr lang="en-US" b="0" dirty="0" err="1"/>
              <a:t>tempor</a:t>
            </a:r>
            <a:r>
              <a:rPr lang="en-US" b="0" dirty="0"/>
              <a:t> </a:t>
            </a:r>
            <a:r>
              <a:rPr lang="en-US" b="0" dirty="0" err="1"/>
              <a:t>incididunt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labore et dolore magna </a:t>
            </a:r>
            <a:r>
              <a:rPr lang="en-US" b="0" dirty="0" err="1"/>
              <a:t>aliqua</a:t>
            </a:r>
            <a:r>
              <a:rPr lang="en-US" b="0" dirty="0"/>
              <a:t>. Quis ipsum </a:t>
            </a:r>
            <a:r>
              <a:rPr lang="en-US" b="0" dirty="0" err="1"/>
              <a:t>suspendisse</a:t>
            </a:r>
            <a:r>
              <a:rPr lang="en-US" b="0" dirty="0"/>
              <a:t> </a:t>
            </a:r>
            <a:r>
              <a:rPr lang="en-US" b="0" dirty="0" err="1"/>
              <a:t>ultrices</a:t>
            </a:r>
            <a:r>
              <a:rPr lang="en-US" b="0" dirty="0"/>
              <a:t> gravida. </a:t>
            </a:r>
            <a:r>
              <a:rPr lang="en-US" b="0" dirty="0" err="1"/>
              <a:t>Risus</a:t>
            </a:r>
            <a:r>
              <a:rPr lang="en-US" b="0" dirty="0"/>
              <a:t> </a:t>
            </a:r>
            <a:r>
              <a:rPr lang="en-US" b="0" dirty="0" err="1"/>
              <a:t>commodo</a:t>
            </a:r>
            <a:r>
              <a:rPr lang="en-US" b="0" dirty="0"/>
              <a:t> </a:t>
            </a:r>
            <a:r>
              <a:rPr lang="en-US" b="0" dirty="0" err="1"/>
              <a:t>viverra</a:t>
            </a:r>
            <a:r>
              <a:rPr lang="en-US" b="0" dirty="0"/>
              <a:t> </a:t>
            </a:r>
            <a:r>
              <a:rPr lang="en-US" b="0" dirty="0" err="1"/>
              <a:t>maecenas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  <p:sp>
        <p:nvSpPr>
          <p:cNvPr id="88065" name="Title 1">
            <a:extLst>
              <a:ext uri="{FF2B5EF4-FFF2-40B4-BE49-F238E27FC236}">
                <a16:creationId xmlns:a16="http://schemas.microsoft.com/office/drawing/2014/main" id="{7D52AF1F-1A87-54BB-5DBC-0100B860A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/>
              <a:t>Lorem Ipsum</a:t>
            </a:r>
            <a:endParaRPr lang="en-US" alt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96DF2A9-BEB5-8DE0-DFFB-6A5D9EE2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811" y="2645396"/>
            <a:ext cx="5944149" cy="3391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E83C-F414-E79A-F578-DFE376CB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Session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34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6F2633C-EC7F-29DE-7C36-128F8E89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10D784-B264-6194-B44E-9B229E6BB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6A21BA-CCB3-75ED-09B3-44868B803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pic>
        <p:nvPicPr>
          <p:cNvPr id="19" name="Picture Placeholder 18" descr="A person wearing glasses and a green shirt&#10;&#10;AI-generated content may be incorrect.">
            <a:extLst>
              <a:ext uri="{FF2B5EF4-FFF2-40B4-BE49-F238E27FC236}">
                <a16:creationId xmlns:a16="http://schemas.microsoft.com/office/drawing/2014/main" id="{1C22F6F5-6C2E-4B29-001B-3947B588029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4616ABF-009C-2CEC-B089-26DED615799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</p:spTree>
    <p:extLst>
      <p:ext uri="{BB962C8B-B14F-4D97-AF65-F5344CB8AC3E}">
        <p14:creationId xmlns:p14="http://schemas.microsoft.com/office/powerpoint/2010/main" val="266097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BDB8A96C-BAD1-F615-C618-C4FBBB43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A50AFFA-92F3-7BBE-BA94-92422B016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1598B38-0CCD-FE71-A3EF-B5FCA3C94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3E6EDEE-5BBD-195A-8F0C-59BF15EF6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37B093D-A3D3-82EC-2A03-D19346F2F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13AF9D9-8F2D-D876-7921-3CC1EACE387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377DB27-EC79-2BCF-0AC1-9CC2295AE2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pic>
        <p:nvPicPr>
          <p:cNvPr id="17" name="Picture Placeholder 16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71D2B6B2-65AF-9911-49D1-BAA28B400B7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9" name="Picture Placeholder 18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C6CA356B-829B-21F1-DCD7-95831F50170E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9161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403BFDF-5A20-5EF5-4404-324476CD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6BB201-2AE4-41D0-5E1D-B1E86CB81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3D5AAA-EA20-1065-4159-150397AD2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992B732-BDCA-D096-E733-2ACBE4F15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147E37-F3A3-751F-9ED8-8212DA89B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pic>
        <p:nvPicPr>
          <p:cNvPr id="31" name="Picture Placeholder 30" descr="A blue and black logo&#10;&#10;Description automatically generated">
            <a:extLst>
              <a:ext uri="{FF2B5EF4-FFF2-40B4-BE49-F238E27FC236}">
                <a16:creationId xmlns:a16="http://schemas.microsoft.com/office/drawing/2014/main" id="{C665AFE2-98F8-9D33-F687-38C4FE9DD087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26" b="16929"/>
          <a:stretch>
            <a:fillRect/>
          </a:stretch>
        </p:blipFill>
        <p:spPr>
          <a:xfrm>
            <a:off x="7221578" y="2161309"/>
            <a:ext cx="2681374" cy="969818"/>
          </a:xfrm>
        </p:spPr>
      </p:pic>
      <p:pic>
        <p:nvPicPr>
          <p:cNvPr id="33" name="Picture Placeholder 32" descr="A blue and black logo&#10;&#10;Description automatically generated">
            <a:extLst>
              <a:ext uri="{FF2B5EF4-FFF2-40B4-BE49-F238E27FC236}">
                <a16:creationId xmlns:a16="http://schemas.microsoft.com/office/drawing/2014/main" id="{89AF2B42-BE68-C3B1-E746-ECEC307CBE17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14" b="17493"/>
          <a:stretch>
            <a:fillRect/>
          </a:stretch>
        </p:blipFill>
        <p:spPr>
          <a:xfrm>
            <a:off x="7221578" y="3726875"/>
            <a:ext cx="2663086" cy="969818"/>
          </a:xfrm>
        </p:spPr>
      </p:pic>
      <p:pic>
        <p:nvPicPr>
          <p:cNvPr id="29" name="Picture Placeholder 28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4BD3A8F2-E30B-CC0F-A7B2-7CC21D0952A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B41CC76-4706-0D50-C9F7-21FCAF687E88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28665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F683FE-9FFE-5FC0-A014-AA83453C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431EA9-01A9-9365-A2BA-D5CB86BD1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B85F2C-D6F6-3B77-DC2F-438D1BACE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8148B0-6F78-1FED-3688-7B371E9C37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40544CB-590A-F881-9025-CB326B5BF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013106-8BB5-B60D-DE06-381B0183EB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12D357-2772-8BA1-D49A-1570968A52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pic>
        <p:nvPicPr>
          <p:cNvPr id="30" name="Picture Placeholder 29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1CA460E-CA84-3D2C-B5F7-C470EC1CAD72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6" name="Picture Placeholder 25" descr="A person with long hair wearing a green sweater&#10;&#10;Description automatically generated">
            <a:extLst>
              <a:ext uri="{FF2B5EF4-FFF2-40B4-BE49-F238E27FC236}">
                <a16:creationId xmlns:a16="http://schemas.microsoft.com/office/drawing/2014/main" id="{F5642258-B3A2-0D76-BAAF-8E7A9AEF89E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Picture Placeholder 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897344E-F3CB-0F81-6C22-954AE502DBC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210CA-D55C-EDB6-269E-C76EEABB4F3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91B8E-6C03-CD07-1116-6F2898E24EF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80901-F5D3-4E76-118A-01722B0FEDF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</p:spTree>
    <p:extLst>
      <p:ext uri="{BB962C8B-B14F-4D97-AF65-F5344CB8AC3E}">
        <p14:creationId xmlns:p14="http://schemas.microsoft.com/office/powerpoint/2010/main" val="415027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3796867-71C3-E2E7-57BD-3B1C26DE4C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MODERATOR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DD2DD36-4F15-04C7-A4AE-E9AF64007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7AC6A1-3B11-7642-81BE-6B059B082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63F6714-868D-2035-08EC-DB43DAA0A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1F39C3C-ECBE-7F2B-D290-BE023CA32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383E261-D60E-F195-74D0-515F7C184F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21CEAF5-80D4-30F4-A0CE-D0BDDC69C1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85D260C-D675-7ED9-B6D1-7216B117FC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8DE3AB4-7134-8070-FEB4-F4082A77A1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pic>
        <p:nvPicPr>
          <p:cNvPr id="43" name="Picture Placeholder 42" descr="A person wearing glasses and a green shirt&#10;&#10;AI-generated content may be incorrect.">
            <a:extLst>
              <a:ext uri="{FF2B5EF4-FFF2-40B4-BE49-F238E27FC236}">
                <a16:creationId xmlns:a16="http://schemas.microsoft.com/office/drawing/2014/main" id="{83468A08-C1BB-9E2E-CE65-304E591FAFBD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Picture Placeholder 4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6996B4DD-0906-FF15-BE34-C85F9156D86B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Picture Placeholder 46" descr="A person with curly hair wearing a yellow jacket&#10;&#10;AI-generated content may be incorrect.">
            <a:extLst>
              <a:ext uri="{FF2B5EF4-FFF2-40B4-BE49-F238E27FC236}">
                <a16:creationId xmlns:a16="http://schemas.microsoft.com/office/drawing/2014/main" id="{6020AF3D-D8AE-05E0-538A-756C10F5EC23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9" name="Picture Placeholder 48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9FFBCB43-67A6-9831-72E7-D3123404E9E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1208FBD-5E4B-58E5-943F-40BAD688000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A695F52-8497-519C-3C7B-A8E2C1E3B17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0132099-DC2A-1686-7EA7-576C3343496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956ED95-D7FA-55F3-06B1-A9B23E23570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83" name="Title 82">
            <a:extLst>
              <a:ext uri="{FF2B5EF4-FFF2-40B4-BE49-F238E27FC236}">
                <a16:creationId xmlns:a16="http://schemas.microsoft.com/office/drawing/2014/main" id="{D760A5C0-9BA5-990F-2B08-197A4BE2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28711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C126E3-9E5F-30A6-E4D8-EDE5604AD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4425" y="1549449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E17F1A-E676-E633-4483-8C70C91272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425" y="1822972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60F708-87B1-7CF9-BCC1-117FCC9FD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4425" y="2678361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54D53E-5469-E029-E2BB-2DF1A0728A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4425" y="2951884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B989530-00C3-2669-4C27-E0754395E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425" y="3807273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7034254-14AF-EBC9-D66D-86B3DEE9C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4425" y="4080796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3D8478-F203-9D11-47A5-D4772EF5CE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425" y="4929126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D943057-D7FD-35E0-6D00-2651F65101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14425" y="5203402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pic>
        <p:nvPicPr>
          <p:cNvPr id="36" name="Picture Placeholder 35" descr="A person with long hair wearing a green sweater&#10;&#10;Description automatically generated">
            <a:extLst>
              <a:ext uri="{FF2B5EF4-FFF2-40B4-BE49-F238E27FC236}">
                <a16:creationId xmlns:a16="http://schemas.microsoft.com/office/drawing/2014/main" id="{3CED9913-355E-0265-FCFB-30A1629A9DB5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2443414"/>
            <a:ext cx="1015467" cy="1020735"/>
          </a:xfrm>
        </p:spPr>
      </p:pic>
      <p:pic>
        <p:nvPicPr>
          <p:cNvPr id="34" name="Picture Placeholder 33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9AE9CB23-4326-BE13-82F0-16AB1FCEE77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1308050"/>
            <a:ext cx="1015467" cy="1020735"/>
          </a:xfrm>
        </p:spPr>
      </p:pic>
      <p:pic>
        <p:nvPicPr>
          <p:cNvPr id="38" name="Picture Placeholder 37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7E08FC98-E26E-A7A4-562B-6E24C771DFB9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3578778"/>
            <a:ext cx="1015467" cy="1020735"/>
          </a:xfrm>
        </p:spPr>
      </p:pic>
      <p:pic>
        <p:nvPicPr>
          <p:cNvPr id="40" name="Picture Placeholder 39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8E959C95-BA6F-0264-A459-0A306E1A7706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4714143"/>
            <a:ext cx="1015467" cy="1020735"/>
          </a:xfrm>
        </p:spPr>
      </p:pic>
      <p:pic>
        <p:nvPicPr>
          <p:cNvPr id="42" name="Picture Placeholder 41" descr="A blue and black logo&#10;&#10;Description automatically generated">
            <a:extLst>
              <a:ext uri="{FF2B5EF4-FFF2-40B4-BE49-F238E27FC236}">
                <a16:creationId xmlns:a16="http://schemas.microsoft.com/office/drawing/2014/main" id="{709C3687-5FDC-A48B-A103-5D9CC7806FBA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9028"/>
          <a:stretch/>
        </p:blipFill>
        <p:spPr>
          <a:xfrm>
            <a:off x="8065931" y="1410689"/>
            <a:ext cx="1861746" cy="809903"/>
          </a:xfrm>
        </p:spPr>
      </p:pic>
      <p:pic>
        <p:nvPicPr>
          <p:cNvPr id="44" name="Picture Placeholder 43" descr="A blue and black logo&#10;&#10;Description automatically generated">
            <a:extLst>
              <a:ext uri="{FF2B5EF4-FFF2-40B4-BE49-F238E27FC236}">
                <a16:creationId xmlns:a16="http://schemas.microsoft.com/office/drawing/2014/main" id="{31763945-7ED4-EDB8-12E0-54FA3D8CB5B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9028"/>
          <a:stretch/>
        </p:blipFill>
        <p:spPr>
          <a:xfrm>
            <a:off x="8065931" y="2533685"/>
            <a:ext cx="1861746" cy="809903"/>
          </a:xfrm>
        </p:spPr>
      </p:pic>
      <p:pic>
        <p:nvPicPr>
          <p:cNvPr id="46" name="Picture Placeholder 45" descr="A blue and black logo&#10;&#10;Description automatically generated">
            <a:extLst>
              <a:ext uri="{FF2B5EF4-FFF2-40B4-BE49-F238E27FC236}">
                <a16:creationId xmlns:a16="http://schemas.microsoft.com/office/drawing/2014/main" id="{6100B8E4-DF49-1E79-7296-F04287B041B8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8" b="8948"/>
          <a:stretch/>
        </p:blipFill>
        <p:spPr>
          <a:xfrm>
            <a:off x="8065931" y="3656681"/>
            <a:ext cx="1861746" cy="809903"/>
          </a:xfrm>
        </p:spPr>
      </p:pic>
      <p:pic>
        <p:nvPicPr>
          <p:cNvPr id="48" name="Picture Placeholder 47" descr="A blue and black logo&#10;&#10;Description automatically generated">
            <a:extLst>
              <a:ext uri="{FF2B5EF4-FFF2-40B4-BE49-F238E27FC236}">
                <a16:creationId xmlns:a16="http://schemas.microsoft.com/office/drawing/2014/main" id="{0CB991F1-2C8B-BA51-7EB4-CB2CB75824A7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9028"/>
          <a:stretch/>
        </p:blipFill>
        <p:spPr>
          <a:xfrm>
            <a:off x="8065931" y="4779676"/>
            <a:ext cx="1861746" cy="809903"/>
          </a:xfr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1E027163-AE7F-EBFE-A7F5-2B1D434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7217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F5BD667-A229-F284-DD84-4D9BA57CB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77264" y="2816352"/>
            <a:ext cx="2977441" cy="329184"/>
          </a:xfrm>
        </p:spPr>
        <p:txBody>
          <a:bodyPr/>
          <a:lstStyle/>
          <a:p>
            <a:r>
              <a:rPr lang="en-US" dirty="0"/>
              <a:t>MODERATOR:</a:t>
            </a:r>
          </a:p>
          <a:p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6EDF83E-1F0D-4DC7-43DC-683E031B9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9243" y="1547372"/>
            <a:ext cx="2612454" cy="692126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2488986-48EC-55B5-AC89-D163C01E5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59243" y="2661339"/>
            <a:ext cx="2612454" cy="681103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992D8E9-264E-4601-6723-7D4CE873A1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59243" y="3783202"/>
            <a:ext cx="2612454" cy="681102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8F9C4D81-1C51-61E1-9CD0-9D07D3AF71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59243" y="4894285"/>
            <a:ext cx="2612454" cy="681103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F9AE84C-F1CA-DC08-D657-1A0A02BDF2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77264" y="3172968"/>
            <a:ext cx="2976571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C25806C-F867-E942-71F7-68EB87F6C5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7264" y="3529584"/>
            <a:ext cx="2976571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08B6334-D453-F472-C468-D30024C659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77264" y="3867912"/>
            <a:ext cx="2976572" cy="329184"/>
          </a:xfrm>
        </p:spPr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91F2F74-D7C6-ECD2-7716-5FF097567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63548" y="5246205"/>
            <a:ext cx="2823252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5796C26-1486-E484-1F6C-CF99C9739D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547372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1A6CA18-09F3-10CF-A62D-3B4739970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899291"/>
            <a:ext cx="2823253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10B0FE-160B-F2E4-468C-4EB63C33CD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2667646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06383-FF96-E5D4-2381-7DDB03DD85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019565"/>
            <a:ext cx="2823252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3CC7E16-7BFE-8FFF-7E29-0B272944C1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3783202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758236A-FE83-6347-4A60-86C7654482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4135121"/>
            <a:ext cx="2823252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C61994-0D4D-9556-B2F5-4F979C2AED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3547" y="4894286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pic>
        <p:nvPicPr>
          <p:cNvPr id="66" name="Picture Placeholder 6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8346A97-AFC2-CE8C-A6C1-117EAB51D762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31" y="2990067"/>
            <a:ext cx="1002800" cy="1008002"/>
          </a:xfrm>
        </p:spPr>
      </p:pic>
      <p:pic>
        <p:nvPicPr>
          <p:cNvPr id="68" name="Picture Placeholder 67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A7C6EC98-F8D7-6E49-CEC3-06B436FFD1C9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1403541"/>
            <a:ext cx="1002800" cy="1008002"/>
          </a:xfrm>
        </p:spPr>
      </p:pic>
      <p:pic>
        <p:nvPicPr>
          <p:cNvPr id="70" name="Picture Placeholder 69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39CEFD8A-5164-281C-C12B-B0D2273DE135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2513199"/>
            <a:ext cx="1002800" cy="1008002"/>
          </a:xfrm>
        </p:spPr>
      </p:pic>
      <p:pic>
        <p:nvPicPr>
          <p:cNvPr id="72" name="Picture Placeholder 71" descr="A person with long hair wearing a green sweater&#10;&#10;Description automatically generated">
            <a:extLst>
              <a:ext uri="{FF2B5EF4-FFF2-40B4-BE49-F238E27FC236}">
                <a16:creationId xmlns:a16="http://schemas.microsoft.com/office/drawing/2014/main" id="{DD1CCA56-ED18-4B4C-17A2-46ADDBFC264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3632585"/>
            <a:ext cx="1002800" cy="1008002"/>
          </a:xfrm>
        </p:spPr>
      </p:pic>
      <p:pic>
        <p:nvPicPr>
          <p:cNvPr id="74" name="Picture Placeholder 73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A6904EA1-8FE9-407D-6FBF-BBB9220C646F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4751972"/>
            <a:ext cx="1002800" cy="1008002"/>
          </a:xfr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7203505A-0F00-CA76-57CC-76D4E069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45299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MAG PAYMENTS SUMMIT TITLE - 1 DATE - PHOTO" val="XqluQwOZ"/>
  <p:tag name="ARTICULATE_DESIGN_ID_MAG PAYMENTS SUMMIT CONFERENCE CONTENT" val="sYW1zdH2"/>
  <p:tag name="ARTICULATE_DESIGN_ID_CUSTOM DESIGN" val="xTncOGIg"/>
  <p:tag name="ARTICULATE_DESIGN_ID_MAG PAYMENTS SUMMIT NAME SLIDES" val="Eeh43lvv"/>
  <p:tag name="ARTICULATE_DESIGN_ID_3- PS24 - SECTION" val="WDEJN8BW"/>
  <p:tag name="ARTICULATE_DESIGN_ID_4- PS24 - CONFERENCE CONTENT" val="7NNSejha"/>
  <p:tag name="ARTICULATE_SLIDE_COUNT" val="10"/>
  <p:tag name="ARTICULATE_DESIGN_ID_MAG PAYMENTS SUMMIT PAGE 1" val="Kh6ku6gq"/>
  <p:tag name="ARTICULATE_DESIGN_ID_PS24 -  NAME SLIDES" val="NnXihAey"/>
  <p:tag name="ARTICULATE_DESIGN_ID_1- PS24 - PAGE 1" val="j4EcYLH3"/>
  <p:tag name="ARTICULATE_DESIGN_ID_2 - PS24 -  NAME SLIDES" val="ebFE7wH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- PS24 - Page 1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 PS24 -  Nam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 PS24 - 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 PS24 - Conference Content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388</Words>
  <Application>Microsoft Office PowerPoint</Application>
  <PresentationFormat>Widescreen</PresentationFormat>
  <Paragraphs>98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1- PS24 - Page 1</vt:lpstr>
      <vt:lpstr>2 - PS24 -  Name Slides</vt:lpstr>
      <vt:lpstr>3- PS24 - Section</vt:lpstr>
      <vt:lpstr>4- PS24 - Conference Content</vt:lpstr>
      <vt:lpstr>Custom Design</vt:lpstr>
      <vt:lpstr>Chart</vt:lpstr>
      <vt:lpstr>PowerPoint Presentation</vt:lpstr>
      <vt:lpstr>Session Title</vt:lpstr>
      <vt:lpstr>Welcome</vt:lpstr>
      <vt:lpstr>Welcome</vt:lpstr>
      <vt:lpstr>Welcome</vt:lpstr>
      <vt:lpstr>Welcome</vt:lpstr>
      <vt:lpstr>Welcome</vt:lpstr>
      <vt:lpstr>Welcome</vt:lpstr>
      <vt:lpstr>Welcome</vt:lpstr>
      <vt:lpstr>Lorem Ipsum</vt:lpstr>
      <vt:lpstr>Lorem Ipsum</vt:lpstr>
      <vt:lpstr>Lorem Ipsum</vt:lpstr>
      <vt:lpstr>Section Break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Lawrence</dc:creator>
  <cp:lastModifiedBy>Jill Steimel</cp:lastModifiedBy>
  <cp:revision>175</cp:revision>
  <dcterms:created xsi:type="dcterms:W3CDTF">2020-09-23T19:11:37Z</dcterms:created>
  <dcterms:modified xsi:type="dcterms:W3CDTF">2026-04-29T01:30:02Z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85E9532C-F9C1-4288-8E60-950F7E609D67</vt:lpwstr>
  </property>
  <property fmtid="{D5CDD505-2E9C-101B-9397-08002B2CF9AE}" pid="3" name="ArticulatePath">
    <vt:lpwstr>MAG Payments Summit-PPT-Template</vt:lpwstr>
  </property>
</Properties>
</file>