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6" r:id="rId4"/>
    <p:sldId id="273" r:id="rId5"/>
    <p:sldId id="277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6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41E"/>
    <a:srgbClr val="0091E2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6327"/>
  </p:normalViewPr>
  <p:slideViewPr>
    <p:cSldViewPr snapToGrid="0">
      <p:cViewPr varScale="1">
        <p:scale>
          <a:sx n="64" d="100"/>
          <a:sy n="64" d="100"/>
        </p:scale>
        <p:origin x="3200" y="17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80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FBC41E"/>
                  </a:outerShdw>
                </a:effectLst>
                <a:latin typeface="Arial Black" panose="020B0A04020102020204" pitchFamily="34" charset="0"/>
              </a:rPr>
              <a:t>BOOTH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7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3" r:id="rId3"/>
    <p:sldLayoutId id="2147483661" r:id="rId4"/>
    <p:sldLayoutId id="2147483666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erchant-advisory-group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191483-DD65-9BE2-E7C4-2A0EB94A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5022"/>
            <a:ext cx="7772400" cy="266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" b="510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54899-0409-5EA9-7999-747A00130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05022"/>
            <a:ext cx="7772400" cy="266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9524464-398D-B951-7DE6-23ABE0E375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9"/>
            <a:ext cx="5887898" cy="52013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</a:t>
            </a: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960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February 10-13, 2025. Register for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 and share the excitement centered around this event!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FEBRUARY 3):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</a:t>
            </a:r>
            <a:r>
              <a:rPr lang="en-US" sz="2800" b="1" u="sng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 </a:t>
            </a:r>
            <a:r>
              <a:rPr lang="en-US" sz="2800" b="1" u="sng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u="sng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(FEBRUARY 3-FEBRUARY 9):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2025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PM25 LINK)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62F00-BE21-4F81-E6F4-D11C7FD18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02" y="262292"/>
            <a:ext cx="4303862" cy="1475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Description automatically generated">
            <a:extLst>
              <a:ext uri="{FF2B5EF4-FFF2-40B4-BE49-F238E27FC236}">
                <a16:creationId xmlns:a16="http://schemas.microsoft.com/office/drawing/2014/main" id="{2BFB1340-7C9B-2FB9-A043-AAD5C55176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25693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3126478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7428</TotalTime>
  <Words>383</Words>
  <Application>Microsoft Macintosh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Vinnie Lopez</cp:lastModifiedBy>
  <cp:revision>66</cp:revision>
  <dcterms:created xsi:type="dcterms:W3CDTF">2023-02-16T19:19:06Z</dcterms:created>
  <dcterms:modified xsi:type="dcterms:W3CDTF">2025-09-25T02:35:28Z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