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74" r:id="rId4"/>
    <p:sldId id="273" r:id="rId5"/>
    <p:sldId id="275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74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41E"/>
    <a:srgbClr val="0091E2"/>
    <a:srgbClr val="073174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9"/>
    <p:restoredTop sz="96327"/>
  </p:normalViewPr>
  <p:slideViewPr>
    <p:cSldViewPr snapToGrid="0">
      <p:cViewPr varScale="1">
        <p:scale>
          <a:sx n="53" d="100"/>
          <a:sy n="53" d="100"/>
        </p:scale>
        <p:origin x="2944" y="200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AAF03-F9C5-BD21-C303-C4F8C89414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4B6B13-AB6C-9A6A-62B4-510C1FEDF0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83D1683-AF28-2AB0-9B66-4848D52327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08" y="9459260"/>
            <a:ext cx="12558584" cy="1606342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600" i="0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enter #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73E24-0D6E-88BF-EB3D-92701D2046A8}"/>
              </a:ext>
            </a:extLst>
          </p:cNvPr>
          <p:cNvSpPr txBox="1"/>
          <p:nvPr userDrawn="1"/>
        </p:nvSpPr>
        <p:spPr>
          <a:xfrm>
            <a:off x="2919284" y="7902996"/>
            <a:ext cx="7877432" cy="168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algn="ctr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1500" i="1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Raleway Black" pitchFamily="2" charset="0"/>
              </a:defRPr>
            </a:lvl1pPr>
            <a:lvl2pPr marL="1028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/>
            </a:lvl2pPr>
            <a:lvl3pPr marL="1714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4pPr>
            <a:lvl5pPr marL="30861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pPr lvl="0" algn="ctr"/>
            <a:r>
              <a:rPr lang="en-US" i="0" dirty="0">
                <a:effectLst>
                  <a:outerShdw blurRad="50800" dist="38100" dir="10800000" sx="101000" sy="101000" algn="r" rotWithShape="0">
                    <a:srgbClr val="FBC41E"/>
                  </a:outerShdw>
                </a:effectLst>
                <a:latin typeface="Arial Black" panose="020B0A04020102020204" pitchFamily="34" charset="0"/>
              </a:rPr>
              <a:t>BOOTH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0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38750B-1836-3389-E460-D5597D7167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5E01ED2-79EF-C7BF-058A-01E9694EF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6582" y="8439676"/>
            <a:ext cx="5058120" cy="2631987"/>
          </a:xfrm>
          <a:solidFill>
            <a:schemeClr val="bg1"/>
          </a:solidFill>
          <a:ln>
            <a:noFill/>
          </a:ln>
        </p:spPr>
        <p:txBody>
          <a:bodyPr anchor="t" anchorCtr="0"/>
          <a:lstStyle>
            <a:lvl1pPr marL="571500" indent="-571500">
              <a:buFont typeface="Arial" panose="020B0604020202020204" pitchFamily="34" charset="0"/>
              <a:buChar char="•"/>
              <a:defRPr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Click icon to add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2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6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1" r:id="rId3"/>
    <p:sldLayoutId id="2147483666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conferences/payments-magnified-26?utm_source=LinkedIn&amp;utm_medium=Organic&amp;utm_campaign=PM26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5.emf"/><Relationship Id="rId4" Type="http://schemas.openxmlformats.org/officeDocument/2006/relationships/hyperlink" Target="https://www.linkedin.com/company/merchant-advisory-grou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76EB9-6D04-58A1-3D27-68D4F222D9E2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 conference social media posts.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7E196-D5BF-2CA6-E713-D29DFF783C12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FBC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8EDFBDB-FD5B-DBAB-C849-97C090260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05022"/>
            <a:ext cx="7772400" cy="2664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0" b="510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FBC41E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FBC41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0FE8E-C9EF-5B27-3BC2-CB01923F2B9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8D81A-06C4-C8A0-D1C1-6923D5AC9B2B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FBC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FB10732-F081-FB56-824D-B4873C7C4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205022"/>
            <a:ext cx="7772400" cy="2664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5D2BFF1-2CE4-D139-3C9D-7E9C50CD96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230488"/>
            <a:ext cx="5887898" cy="520136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9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032F8-00CD-B62F-2E55-3FC51BB52E90}"/>
              </a:ext>
            </a:extLst>
          </p:cNvPr>
          <p:cNvSpPr txBox="1"/>
          <p:nvPr/>
        </p:nvSpPr>
        <p:spPr>
          <a:xfrm>
            <a:off x="300802" y="2204753"/>
            <a:ext cx="13114395" cy="10864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FEBRUARY 9):</a:t>
            </a:r>
          </a:p>
          <a:p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part of the Payments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MAGnified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 agenda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happening,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February 17-20, 2026, for [INSERT SESSION TITLE]. Register for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today and share the excitement centered around this event!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https://www.merchantadvisorygroup.org/conferences/payments-magnified-26?utm_source=LinkedIn&amp;utm_medium=Organic&amp;utm_campaign=PM26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FEBRUARY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9):</a:t>
            </a:r>
          </a:p>
          <a:p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 speaker at Payments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MAGnified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26, which invites industry experts to discuss various topics including fraud, payments processing, alternative payments, and authentication. I strongly recommend securing your spot and registering today!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b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https://www.merchantadvisorygroup.org/conferences/payments-magnified-26?utm_source=LinkedIn&amp;utm_medium=Organic&amp;utm_campaign=PM26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FEBRUARY 16: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MAGnified</a:t>
            </a:r>
            <a:r>
              <a:rPr lang="en-US" sz="2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 aims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cultivate enduring partnerships and provide valuable insights from payments industry experts. I am thrilled to take the stage and share my perspective during the [INSERT SESSION TITLE]. I look forward to seeing you there!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https://www.merchantadvisorygroup.org/conferences/payments-magnified-26?utm_source=LinkedIn&amp;utm_medium=Organic&amp;utm_campaign=PM26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(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FEBRUARY 9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-FEBRUARY 16): </a:t>
            </a:r>
            <a:endParaRPr lang="en-US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2026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[less than a week away/starts tomorrow]! I am excited to join payments experts to discuss industry challenges and opportunities for both business and tech-minded individuals. I hope to see you there!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</a:p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https://www.merchantadvisorygroup.org/conferences/payments-magnified-26?utm_source=LinkedIn&amp;utm_medium=Organic&amp;utm_campaign=PM26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www.linkedin.com/company/merchant-advisory-group/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65E96-1C32-473A-BA09-F5F3F266B4A2}"/>
              </a:ext>
            </a:extLst>
          </p:cNvPr>
          <p:cNvSpPr txBox="1"/>
          <p:nvPr/>
        </p:nvSpPr>
        <p:spPr>
          <a:xfrm>
            <a:off x="5955322" y="584971"/>
            <a:ext cx="7760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Sponsor Social Share Kit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49FBC-FAB1-4029-C1C7-A3B02C17A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02" y="262292"/>
            <a:ext cx="4303862" cy="1475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miling at camera&#10;&#10;Description automatically generated">
            <a:extLst>
              <a:ext uri="{FF2B5EF4-FFF2-40B4-BE49-F238E27FC236}">
                <a16:creationId xmlns:a16="http://schemas.microsoft.com/office/drawing/2014/main" id="{6469A58C-B627-1691-DFAC-F65DCFA01D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46" b="3346"/>
          <a:stretch>
            <a:fillRect/>
          </a:stretch>
        </p:blipFill>
        <p:spPr>
          <a:xfrm>
            <a:off x="3914051" y="3230488"/>
            <a:ext cx="5887898" cy="5201365"/>
          </a:xfrm>
        </p:spPr>
      </p:pic>
    </p:spTree>
    <p:extLst>
      <p:ext uri="{BB962C8B-B14F-4D97-AF65-F5344CB8AC3E}">
        <p14:creationId xmlns:p14="http://schemas.microsoft.com/office/powerpoint/2010/main" val="4209069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7347</TotalTime>
  <Words>516</Words>
  <Application>Microsoft Macintosh PowerPoint</Application>
  <PresentationFormat>Custom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Abby Arseneau</cp:lastModifiedBy>
  <cp:revision>60</cp:revision>
  <dcterms:created xsi:type="dcterms:W3CDTF">2023-02-16T19:19:06Z</dcterms:created>
  <dcterms:modified xsi:type="dcterms:W3CDTF">2025-10-09T18:49:42Z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