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80" r:id="rId4"/>
    <p:sldId id="273" r:id="rId5"/>
    <p:sldId id="279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80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6D9"/>
    <a:srgbClr val="0091E2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6327"/>
  </p:normalViewPr>
  <p:slideViewPr>
    <p:cSldViewPr snapToGrid="0">
      <p:cViewPr varScale="1">
        <p:scale>
          <a:sx n="53" d="100"/>
          <a:sy n="53" d="100"/>
        </p:scale>
        <p:origin x="2944" y="17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566" b="7566"/>
          <a:stretch/>
        </p:blipFill>
        <p:spPr>
          <a:xfrm>
            <a:off x="32746" y="9362661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tags" Target="../tags/tag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4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://www.linkedin.com/company/merchant-advisory-group/" TargetMode="External"/><Relationship Id="rId4" Type="http://schemas.openxmlformats.org/officeDocument/2006/relationships/hyperlink" Target="https://www.merchantadvisorygroup.org/conferences/mag-payments-summit-london-2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30B912-1012-56AB-FA50-81A3580AE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55" b="6355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9AFBC3F-175A-98B3-A23F-0C4AA8CC0A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55" b="6355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AC591B-6302-9CBC-E0D9-5DF55C3996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C2DB9-B62D-F291-E000-A13176BE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55" b="6355"/>
          <a:stretch/>
        </p:blipFill>
        <p:spPr>
          <a:xfrm>
            <a:off x="1" y="238539"/>
            <a:ext cx="5133512" cy="1448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B4B339-C76B-CFB7-FA3B-B5936D3F5BF8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 Social Share Kit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45443-1D01-0A74-A2FD-10931DF078AF}"/>
              </a:ext>
            </a:extLst>
          </p:cNvPr>
          <p:cNvSpPr txBox="1"/>
          <p:nvPr/>
        </p:nvSpPr>
        <p:spPr>
          <a:xfrm>
            <a:off x="300802" y="2204753"/>
            <a:ext cx="13114395" cy="1069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JUNE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the MAG Payments Summit- London 26, happening 9-10 June 2026. Register for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</a:p>
          <a:p>
            <a:r>
              <a:rPr lang="en-US" sz="2400" dirty="0">
                <a:hlinkClick r:id="rId4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2 JUNE):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Summit-London 26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4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9 JUNE: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 London 26 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hlinkClick r:id="rId4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(3 JUNE-8 JUNE):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Summit-London 26 is [less than a week away/starts tomorrow]! I am excited to join payments experts to discuss industry challenges and opportunities for both business and tech-minded individuals. I hope to see you there!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r>
              <a:rPr lang="en-US" sz="2400" dirty="0">
                <a:hlinkClick r:id="rId4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A2A2655C-86DD-BD7F-9C8B-4D5129A940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859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7518</TotalTime>
  <Words>425</Words>
  <Application>Microsoft Macintosh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69</cp:revision>
  <dcterms:created xsi:type="dcterms:W3CDTF">2023-02-16T19:19:06Z</dcterms:created>
  <dcterms:modified xsi:type="dcterms:W3CDTF">2026-01-16T20:24:22Z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