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4" r:id="rId4"/>
    <p:sldId id="273" r:id="rId5"/>
    <p:sldId id="275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4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0091E2"/>
    <a:srgbClr val="30B6D9"/>
    <a:srgbClr val="073174"/>
    <a:srgbClr val="FBC41E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89"/>
    <p:restoredTop sz="96327"/>
  </p:normalViewPr>
  <p:slideViewPr>
    <p:cSldViewPr snapToGrid="0">
      <p:cViewPr varScale="1">
        <p:scale>
          <a:sx n="53" d="100"/>
          <a:sy n="53" d="100"/>
        </p:scale>
        <p:origin x="2944" y="176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6F150C-6CE8-1ECA-3AD9-8AD4A0E1FC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7566" b="7566"/>
          <a:stretch/>
        </p:blipFill>
        <p:spPr>
          <a:xfrm>
            <a:off x="32746" y="9362661"/>
            <a:ext cx="13650509" cy="374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1/16/26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4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conferences/mag-payments-summit-london-26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30B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EF39824-C3F1-294E-E897-FF252D7E2F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55" b="6355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9" b="439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30B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A097E40-27E8-E347-DAF6-E34FD3CD340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355" b="6355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D2BFF1-2CE4-D139-3C9D-7E9C50CD96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9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4495F1-B5D9-92D5-635C-79CE991960AC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Speaker Social Share Kit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000943"/>
            <a:ext cx="13114395" cy="11095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JUNE):</a:t>
            </a: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part of the MAG Payments Summit-London 26 agenda this coming June for [INSERT SESSION TITLE]. Register for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Summit today and share the excitement centered around this event! </a:t>
            </a:r>
          </a:p>
          <a:p>
            <a:r>
              <a:rPr lang="en-US" sz="2400" dirty="0">
                <a:hlinkClick r:id="rId3" tooltip="https://www.merchantadvisorygroup.org/conferences/mag-payments-summit-london-26"/>
              </a:rPr>
              <a:t>https://www.merchantadvisorygroup.org/conferences/mag-payments-summit-london-26</a:t>
            </a:r>
            <a:endParaRPr lang="en-US" sz="2400" dirty="0"/>
          </a:p>
          <a:p>
            <a:endParaRPr lang="en-US" sz="24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JUNE):</a:t>
            </a: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 speaker at the MAG Payments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Summit-London 26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hlinkClick r:id="rId3" tooltip="https://www.merchantadvisorygroup.org/conferences/mag-payments-summit-london-26"/>
              </a:rPr>
              <a:t>https://www.merchantadvisorygroup.org/conferences/mag-payments-summit-london-26</a:t>
            </a:r>
            <a:endParaRPr lang="en-US" sz="2400" dirty="0"/>
          </a:p>
          <a:p>
            <a:endParaRPr lang="en-US" sz="24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9 JUNE:</a:t>
            </a: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Summit-London 26 aims to cultivate enduring partnerships and provide valuable insights from payments industry experts. I am thrilled to take the stage and share my perspective during the [INSERT SESSION TITLE].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200" u="sng" dirty="0">
              <a:solidFill>
                <a:srgbClr val="0563C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hlinkClick r:id="rId3" tooltip="https://www.merchantadvisorygroup.org/conferences/mag-payments-summit-london-26"/>
              </a:rPr>
              <a:t>https://www.merchantadvisorygroup.org/conferences/mag-payments-summit-london-26</a:t>
            </a:r>
            <a:endParaRPr lang="en-US" sz="2400" dirty="0"/>
          </a:p>
          <a:p>
            <a:endParaRPr lang="en-US" sz="24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(3 JUNE-8 JUNE):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 Payments Summit- London 26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#</a:t>
            </a:r>
            <a:r>
              <a:rPr lang="en-US" sz="2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MAGPaymentsSummit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  <a:endParaRPr lang="en-US" sz="28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hlinkClick r:id="rId3" tooltip="https://www.merchantadvisorygroup.org/conferences/mag-payments-summit-london-26"/>
              </a:rPr>
              <a:t>https://www.merchantadvisorygroup.org/conferences/mag-payments-summit-london-26</a:t>
            </a:r>
            <a:endParaRPr lang="en-US" sz="2400" dirty="0"/>
          </a:p>
          <a:p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www.linkedin.com/company/merchant-advisory-group/</a:t>
            </a:r>
            <a:endParaRPr lang="en-US" sz="2200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C2DB9-B62D-F291-E000-A13176BE80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355" b="6355"/>
          <a:stretch/>
        </p:blipFill>
        <p:spPr>
          <a:xfrm>
            <a:off x="1" y="238539"/>
            <a:ext cx="5133512" cy="1448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at camera&#10;&#10;Description automatically generated">
            <a:extLst>
              <a:ext uri="{FF2B5EF4-FFF2-40B4-BE49-F238E27FC236}">
                <a16:creationId xmlns:a16="http://schemas.microsoft.com/office/drawing/2014/main" id="{6469A58C-B627-1691-DFAC-F65DCFA01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9069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7400</TotalTime>
  <Words>452</Words>
  <Application>Microsoft Macintosh PowerPoint</Application>
  <PresentationFormat>Custom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63</cp:revision>
  <dcterms:created xsi:type="dcterms:W3CDTF">2023-02-16T19:19:06Z</dcterms:created>
  <dcterms:modified xsi:type="dcterms:W3CDTF">2026-01-16T20:29:54Z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