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ink/ink1.xml" ContentType="application/inkml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0" r:id="rId2"/>
    <p:sldId id="271" r:id="rId3"/>
    <p:sldId id="274" r:id="rId4"/>
    <p:sldId id="273" r:id="rId5"/>
    <p:sldId id="275" r:id="rId6"/>
  </p:sldIdLst>
  <p:sldSz cx="13716000" cy="13716000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6B8F56FF-03A4-45DA-943D-24ED1103C009}">
          <p14:sldIdLst>
            <p14:sldId id="270"/>
            <p14:sldId id="271"/>
          </p14:sldIdLst>
        </p14:section>
        <p14:section name="Templates" id="{37261116-52FD-48D9-9F89-B695E9DFF16C}">
          <p14:sldIdLst>
            <p14:sldId id="274"/>
          </p14:sldIdLst>
        </p14:section>
        <p14:section name="Suggested Social Posts" id="{DC1FB6B2-8F8F-4F12-9781-9C56715B7518}">
          <p14:sldIdLst>
            <p14:sldId id="273"/>
          </p14:sldIdLst>
        </p14:section>
        <p14:section name="Examples" id="{82D2DE65-65D2-4C2C-92F7-64747026A289}">
          <p14:sldIdLst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2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C41E"/>
    <a:srgbClr val="0091E2"/>
    <a:srgbClr val="073174"/>
    <a:srgbClr val="003680"/>
    <a:srgbClr val="E6E6E6"/>
    <a:srgbClr val="0D57CE"/>
    <a:srgbClr val="FFFFFF"/>
    <a:srgbClr val="ED2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30"/>
    <p:restoredTop sz="96327"/>
  </p:normalViewPr>
  <p:slideViewPr>
    <p:cSldViewPr snapToGrid="0">
      <p:cViewPr varScale="1">
        <p:scale>
          <a:sx n="134" d="100"/>
          <a:sy n="134" d="100"/>
        </p:scale>
        <p:origin x="5816" y="224"/>
      </p:cViewPr>
      <p:guideLst>
        <p:guide orient="horz" pos="4320"/>
        <p:guide pos="27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8T16:22:19.02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25 1 24575,'-12'1'0,"7"0"0,-3 0 0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9AAF03-F9C5-BD21-C303-C4F8C89414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" y="-12357"/>
            <a:ext cx="13715999" cy="13715999"/>
          </a:xfrm>
          <a:prstGeom prst="rect">
            <a:avLst/>
          </a:prstGeom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4E388E0-F47D-1EB9-CB30-A94DE35D55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14051" y="3558732"/>
            <a:ext cx="5887898" cy="5201365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2962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124757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customXml" Target="../ink/ink1.xml"/><Relationship Id="rId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730253"/>
            <a:ext cx="1183005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651250"/>
            <a:ext cx="1183005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D3D80-9D8D-A94A-B247-3E7FB7B8D04B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811DD-5CA4-F741-84CA-28B85B02C1E6}" type="slidenum">
              <a:rPr lang="en-US" smtClean="0"/>
              <a:t>‹#›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78150F3-6FD1-000C-FB99-BA7CC3566C2A}"/>
                  </a:ext>
                </a:extLst>
              </p14:cNvPr>
              <p14:cNvContentPartPr/>
              <p14:nvPr userDrawn="1"/>
            </p14:nvContentPartPr>
            <p14:xfrm>
              <a:off x="-2001788" y="3661043"/>
              <a:ext cx="9360" cy="14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78150F3-6FD1-000C-FB99-BA7CC3566C2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2007908" y="3654923"/>
                <a:ext cx="21600" cy="13680"/>
              </a:xfrm>
              <a:prstGeom prst="rect">
                <a:avLst/>
              </a:prstGeom>
            </p:spPr>
          </p:pic>
        </mc:Fallback>
      </mc:AlternateContent>
    </p:spTree>
    <p:custDataLst>
      <p:tags r:id="rId4"/>
    </p:custDataLst>
    <p:extLst>
      <p:ext uri="{BB962C8B-B14F-4D97-AF65-F5344CB8AC3E}">
        <p14:creationId xmlns:p14="http://schemas.microsoft.com/office/powerpoint/2010/main" val="1800757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rchantadvisorygroup.org/conferences/payments-magnified-27?utm_source=LinkedIn&amp;utm_medium=Organic&amp;utm_campaign=PM27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3.png"/><Relationship Id="rId4" Type="http://schemas.openxmlformats.org/officeDocument/2006/relationships/hyperlink" Target="https://www.linkedin.com/company/merchant-advisory-group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1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E76EB9-6D04-58A1-3D27-68D4F222D9E2}"/>
              </a:ext>
            </a:extLst>
          </p:cNvPr>
          <p:cNvSpPr txBox="1"/>
          <p:nvPr/>
        </p:nvSpPr>
        <p:spPr>
          <a:xfrm>
            <a:off x="0" y="2672862"/>
            <a:ext cx="13716000" cy="2800767"/>
          </a:xfrm>
          <a:prstGeom prst="rect">
            <a:avLst/>
          </a:prstGeom>
          <a:solidFill>
            <a:srgbClr val="07317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FBC41E"/>
                </a:solidFill>
                <a:latin typeface="Arial Black" panose="020B0A04020102020204" pitchFamily="34" charset="0"/>
              </a:rPr>
              <a:t>Using the </a:t>
            </a:r>
          </a:p>
          <a:p>
            <a:pPr algn="ctr"/>
            <a:r>
              <a:rPr lang="en-US" sz="8800" dirty="0">
                <a:solidFill>
                  <a:srgbClr val="FBC41E"/>
                </a:solidFill>
                <a:latin typeface="Arial Black" panose="020B0A04020102020204" pitchFamily="34" charset="0"/>
              </a:rPr>
              <a:t>Templates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552692-174D-5860-AD70-FA22D984CCED}"/>
              </a:ext>
            </a:extLst>
          </p:cNvPr>
          <p:cNvSpPr txBox="1"/>
          <p:nvPr/>
        </p:nvSpPr>
        <p:spPr>
          <a:xfrm>
            <a:off x="1160584" y="6002215"/>
            <a:ext cx="11664461" cy="6370975"/>
          </a:xfrm>
          <a:prstGeom prst="rect">
            <a:avLst/>
          </a:prstGeom>
          <a:solidFill>
            <a:srgbClr val="073174"/>
          </a:solidFill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 3 you will find the template for promoting your role at our event. Examples are at the back of this deck.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the information (Headshot) – see next screen for detailed instructions on how to do this.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 the appropriate slides as JPGs which will fit neatly into your social media platform!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the “Kit” (MS Word document) that fits your situation to source suggested pre-, during, and post- conference social media posts.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267E196-D5BF-2CA6-E713-D29DFF783C12}"/>
              </a:ext>
            </a:extLst>
          </p:cNvPr>
          <p:cNvCxnSpPr/>
          <p:nvPr/>
        </p:nvCxnSpPr>
        <p:spPr>
          <a:xfrm>
            <a:off x="1160584" y="5549030"/>
            <a:ext cx="11428074" cy="0"/>
          </a:xfrm>
          <a:prstGeom prst="line">
            <a:avLst/>
          </a:prstGeom>
          <a:ln w="57150">
            <a:solidFill>
              <a:srgbClr val="FBC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1081F272-FCE7-EFE9-EE3B-F0E5300B08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86831" y="205022"/>
            <a:ext cx="7742337" cy="26642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7361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1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C7CFB2-49CE-B20D-6AF7-E8C57958061B}"/>
              </a:ext>
            </a:extLst>
          </p:cNvPr>
          <p:cNvSpPr txBox="1"/>
          <p:nvPr/>
        </p:nvSpPr>
        <p:spPr>
          <a:xfrm>
            <a:off x="926123" y="6025661"/>
            <a:ext cx="7444154" cy="6924973"/>
          </a:xfrm>
          <a:prstGeom prst="rect">
            <a:avLst/>
          </a:prstGeom>
          <a:solidFill>
            <a:srgbClr val="073174"/>
          </a:solidFill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placeholder.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the insert tab, in the Images group, click “Pictures” and then click “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Device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dialog box that opens, navigate to the photo you want to insert and click “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</a:p>
          <a:p>
            <a:pPr marL="1657350" lvl="2" indent="-7429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best results crop or resize your photo or logo before adding it to the template.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609FCA-5C5B-18E5-48C7-C29FF7D2B1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73" b="473"/>
          <a:stretch/>
        </p:blipFill>
        <p:spPr>
          <a:xfrm>
            <a:off x="9018495" y="6025661"/>
            <a:ext cx="3588384" cy="3556907"/>
          </a:xfrm>
          <a:prstGeom prst="rect">
            <a:avLst/>
          </a:prstGeom>
          <a:ln w="28575">
            <a:solidFill>
              <a:srgbClr val="FBC41E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66E212-8315-E7F5-DEFD-6AD3B766C7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25" t="3139" r="4825" b="16893"/>
          <a:stretch/>
        </p:blipFill>
        <p:spPr>
          <a:xfrm>
            <a:off x="9018495" y="9805273"/>
            <a:ext cx="3588384" cy="3529163"/>
          </a:xfrm>
          <a:prstGeom prst="rect">
            <a:avLst/>
          </a:prstGeom>
          <a:ln w="28575">
            <a:solidFill>
              <a:srgbClr val="FBC41E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10FE8E-C9EF-5B27-3BC2-CB01923F2B9E}"/>
              </a:ext>
            </a:extLst>
          </p:cNvPr>
          <p:cNvSpPr txBox="1"/>
          <p:nvPr/>
        </p:nvSpPr>
        <p:spPr>
          <a:xfrm>
            <a:off x="0" y="2672862"/>
            <a:ext cx="13716000" cy="2800767"/>
          </a:xfrm>
          <a:prstGeom prst="rect">
            <a:avLst/>
          </a:prstGeom>
          <a:solidFill>
            <a:srgbClr val="07317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FBC41E"/>
                </a:solidFill>
                <a:latin typeface="Arial Black" panose="020B0A04020102020204" pitchFamily="34" charset="0"/>
              </a:rPr>
              <a:t>Insert Picture in</a:t>
            </a:r>
          </a:p>
          <a:p>
            <a:pPr algn="ctr"/>
            <a:r>
              <a:rPr lang="en-US" sz="8800" dirty="0">
                <a:solidFill>
                  <a:srgbClr val="FBC41E"/>
                </a:solidFill>
                <a:latin typeface="Arial Black" panose="020B0A04020102020204" pitchFamily="34" charset="0"/>
              </a:rPr>
              <a:t>PowerPoint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458D81A-06C4-C8A0-D1C1-6923D5AC9B2B}"/>
              </a:ext>
            </a:extLst>
          </p:cNvPr>
          <p:cNvCxnSpPr/>
          <p:nvPr/>
        </p:nvCxnSpPr>
        <p:spPr>
          <a:xfrm>
            <a:off x="1160584" y="5549030"/>
            <a:ext cx="11428074" cy="0"/>
          </a:xfrm>
          <a:prstGeom prst="line">
            <a:avLst/>
          </a:prstGeom>
          <a:ln w="57150">
            <a:solidFill>
              <a:srgbClr val="FBC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AA4198D-9C65-AC12-E071-2D714A5A72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986831" y="205022"/>
            <a:ext cx="7742337" cy="26642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200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5D2BFF1-2CE4-D139-3C9D-7E9C50CD96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14051" y="3230488"/>
            <a:ext cx="5887898" cy="520136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798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7A582D-7811-BD17-2F83-8E06241C7371}"/>
              </a:ext>
            </a:extLst>
          </p:cNvPr>
          <p:cNvSpPr/>
          <p:nvPr/>
        </p:nvSpPr>
        <p:spPr>
          <a:xfrm>
            <a:off x="0" y="0"/>
            <a:ext cx="13716000" cy="2016690"/>
          </a:xfrm>
          <a:prstGeom prst="rect">
            <a:avLst/>
          </a:prstGeom>
          <a:solidFill>
            <a:srgbClr val="073174"/>
          </a:solidFill>
          <a:ln>
            <a:solidFill>
              <a:srgbClr val="07317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6032F8-00CD-B62F-2E55-3FC51BB52E90}"/>
              </a:ext>
            </a:extLst>
          </p:cNvPr>
          <p:cNvSpPr txBox="1"/>
          <p:nvPr/>
        </p:nvSpPr>
        <p:spPr>
          <a:xfrm>
            <a:off x="300802" y="2204753"/>
            <a:ext cx="13114395" cy="11541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GENERIC STATEMENT (USE UNTIL FEBRUARY 9):</a:t>
            </a:r>
          </a:p>
          <a:p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Option 1: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am excited to be part of the Payments 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MAGnified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27 agenda 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happening,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February 22-25, 2027, for [INSERT SESSION TITLE]. Register for 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#</a:t>
            </a:r>
            <a:r>
              <a:rPr lang="en-US" sz="2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PaymentsMAGnified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today and share the excitement centered around this event! 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https://www.merchantadvisorygroup.org/conferences/payments-magnified-27?utm_source=LinkedIn&amp;utm_medium=Organic&amp;utm_campaign=PM27</a:t>
            </a:r>
            <a:endParaRPr lang="en-US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GENERIC STATEMENT (USE UNTIL </a:t>
            </a:r>
            <a:r>
              <a:rPr lang="en-US" sz="2800" b="1" u="sng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FEBRUARY</a:t>
            </a: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9):</a:t>
            </a:r>
          </a:p>
          <a:p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Option 2: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am privileged to be a speaker at Payments 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MAGnified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27, which invites industry experts to discuss various topics including fraud, payments processing, alternative payments, and authentication. I strongly recommend securing your spot and registering today! #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PaymentsMAGnified</a:t>
            </a:r>
            <a:b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https://www.merchantadvisorygroup.org/conferences/payments-magnified-27?utm_source=LinkedIn&amp;utm_medium=Organic&amp;utm_campaign=PM27</a:t>
            </a:r>
            <a:endParaRPr lang="en-US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USE UNTIL FEBRUARY 14: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Option 3:</a:t>
            </a:r>
            <a:r>
              <a:rPr lang="en-US" sz="2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Payments 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MAGnified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27 aims to cultivate enduring partnerships and provide valuable insights from payments industry experts. I am thrilled to take the stage and share my perspective during the [INSERT SESSION TITLE]. I look forward to seeing you there! #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PaymentsMAGnified</a:t>
            </a:r>
            <a:endParaRPr lang="en-US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https://www.merchantadvisorygroup.org/conferences/payments-magnified-27?utm_source=LinkedIn&amp;utm_medium=Organic&amp;utm_campaign=PM27</a:t>
            </a:r>
            <a:endParaRPr lang="en-US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USE WHEN REGISTRATION IS CLOSED (</a:t>
            </a:r>
            <a:r>
              <a:rPr lang="en-US" sz="2800" b="1" u="sng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FEBRUARY 14</a:t>
            </a: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): </a:t>
            </a:r>
            <a:endParaRPr lang="en-US" sz="2800" b="1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Option 4: </a:t>
            </a:r>
            <a:r>
              <a:rPr lang="en-US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2027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#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PaymentsMAGnified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[less than a week away/starts tomorrow]! I am excited to join payments experts to discuss industry challenges and opportunities for both business and tech-minded individuals. I hope to see you there! </a:t>
            </a:r>
            <a:endParaRPr lang="en-US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1200"/>
              </a:spcBef>
              <a:spcAft>
                <a:spcPts val="0"/>
              </a:spcAft>
            </a:pP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IMPORTANT INFORMATION: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HASHTAG: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#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PaymentsMAGnified</a:t>
            </a:r>
            <a:endParaRPr lang="en-US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IMPORTANT LINKS: </a:t>
            </a:r>
          </a:p>
          <a:p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https://www.merchantadvisorygroup.org/conferences/payments-magnified-27?utm_source=LinkedIn&amp;utm_medium=Organic&amp;utm_campaign=PM27</a:t>
            </a: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4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www.linkedin.com/company/merchant-advisory-group/</a:t>
            </a:r>
            <a:endParaRPr lang="en-US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565E96-1C32-473A-BA09-F5F3F266B4A2}"/>
              </a:ext>
            </a:extLst>
          </p:cNvPr>
          <p:cNvSpPr txBox="1"/>
          <p:nvPr/>
        </p:nvSpPr>
        <p:spPr>
          <a:xfrm>
            <a:off x="5955322" y="584971"/>
            <a:ext cx="77606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4800" b="1" kern="1400" spc="-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Speaker Social Share Kit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0DDB3A-4E96-D089-DFFD-E2843563C75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09125" y="262292"/>
            <a:ext cx="4287216" cy="14753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2867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erson smiling at camera&#10;&#10;Description automatically generated">
            <a:extLst>
              <a:ext uri="{FF2B5EF4-FFF2-40B4-BE49-F238E27FC236}">
                <a16:creationId xmlns:a16="http://schemas.microsoft.com/office/drawing/2014/main" id="{6469A58C-B627-1691-DFAC-F65DCFA01D0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3346" b="3346"/>
          <a:stretch>
            <a:fillRect/>
          </a:stretch>
        </p:blipFill>
        <p:spPr>
          <a:xfrm>
            <a:off x="3914051" y="3230488"/>
            <a:ext cx="5887898" cy="5201365"/>
          </a:xfrm>
        </p:spPr>
      </p:pic>
    </p:spTree>
    <p:extLst>
      <p:ext uri="{BB962C8B-B14F-4D97-AF65-F5344CB8AC3E}">
        <p14:creationId xmlns:p14="http://schemas.microsoft.com/office/powerpoint/2010/main" val="42090694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veUJT0an"/>
  <p:tag name="ARTICULATE_SLIDE_COUNT" val="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7354</TotalTime>
  <Words>515</Words>
  <Application>Microsoft Macintosh PowerPoint</Application>
  <PresentationFormat>Custom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Drew Wohlberg</dc:creator>
  <cp:lastModifiedBy>Vinnie Lopez</cp:lastModifiedBy>
  <cp:revision>64</cp:revision>
  <dcterms:created xsi:type="dcterms:W3CDTF">2023-02-16T19:19:06Z</dcterms:created>
  <dcterms:modified xsi:type="dcterms:W3CDTF">2026-10-22T19:49:54Z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BC6AEEAA-DB4C-4EEF-9CB0-71634388B925</vt:lpwstr>
  </property>
  <property fmtid="{D5CDD505-2E9C-101B-9397-08002B2CF9AE}" pid="3" name="ArticulatePath">
    <vt:lpwstr>PM24_Social-Template_Speaker</vt:lpwstr>
  </property>
</Properties>
</file>